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32"/>
  </p:notesMasterIdLst>
  <p:sldIdLst>
    <p:sldId id="256" r:id="rId2"/>
    <p:sldId id="298" r:id="rId3"/>
    <p:sldId id="281" r:id="rId4"/>
    <p:sldId id="300" r:id="rId5"/>
    <p:sldId id="284" r:id="rId6"/>
    <p:sldId id="301" r:id="rId7"/>
    <p:sldId id="294" r:id="rId8"/>
    <p:sldId id="260" r:id="rId9"/>
    <p:sldId id="293" r:id="rId10"/>
    <p:sldId id="287" r:id="rId11"/>
    <p:sldId id="313" r:id="rId12"/>
    <p:sldId id="295" r:id="rId13"/>
    <p:sldId id="263" r:id="rId14"/>
    <p:sldId id="261" r:id="rId15"/>
    <p:sldId id="305" r:id="rId16"/>
    <p:sldId id="306" r:id="rId17"/>
    <p:sldId id="307" r:id="rId18"/>
    <p:sldId id="262" r:id="rId19"/>
    <p:sldId id="318" r:id="rId20"/>
    <p:sldId id="272" r:id="rId21"/>
    <p:sldId id="283" r:id="rId22"/>
    <p:sldId id="274" r:id="rId23"/>
    <p:sldId id="310" r:id="rId24"/>
    <p:sldId id="297" r:id="rId25"/>
    <p:sldId id="311" r:id="rId26"/>
    <p:sldId id="314" r:id="rId27"/>
    <p:sldId id="319" r:id="rId28"/>
    <p:sldId id="312" r:id="rId29"/>
    <p:sldId id="275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 varScale="1">
        <p:scale>
          <a:sx n="89" d="100"/>
          <a:sy n="89" d="100"/>
        </p:scale>
        <p:origin x="-12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277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hyperlink" Target="mailto:edd@kolas.basnet.by" TargetMode="External"/><Relationship Id="rId1" Type="http://schemas.openxmlformats.org/officeDocument/2006/relationships/hyperlink" Target="mailto:abonement@kolas.basnet.by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hyperlink" Target="mailto:astapovich@kolas.basnet.by" TargetMode="External"/><Relationship Id="rId2" Type="http://schemas.openxmlformats.org/officeDocument/2006/relationships/hyperlink" Target="mailto:edd@kolas.basnet.by" TargetMode="External"/><Relationship Id="rId1" Type="http://schemas.openxmlformats.org/officeDocument/2006/relationships/hyperlink" Target="mailto:ok@kolas.basnet.by" TargetMode="External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hyperlink" Target="mailto:edd@kolas.basnet.by" TargetMode="External"/><Relationship Id="rId1" Type="http://schemas.openxmlformats.org/officeDocument/2006/relationships/hyperlink" Target="mailto:abonement@kolas.basnet.by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hyperlink" Target="mailto:astapovich@kolas.basnet.by" TargetMode="External"/><Relationship Id="rId2" Type="http://schemas.openxmlformats.org/officeDocument/2006/relationships/hyperlink" Target="mailto:edd@kolas.basnet.by" TargetMode="External"/><Relationship Id="rId1" Type="http://schemas.openxmlformats.org/officeDocument/2006/relationships/hyperlink" Target="mailto:ok@kolas.basnet.by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90FE4-8B43-476E-AEED-11D8D724B5CA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6C66571-D1F0-4156-B5BC-DF5F847C7150}">
      <dgm:prSet phldrT="[Текст]"/>
      <dgm:spPr/>
      <dgm:t>
        <a:bodyPr/>
        <a:lstStyle/>
        <a:p>
          <a:r>
            <a:rPr lang="ru-RU" dirty="0" smtClean="0"/>
            <a:t>Печатный</a:t>
          </a:r>
          <a:endParaRPr lang="ru-RU" dirty="0"/>
        </a:p>
      </dgm:t>
    </dgm:pt>
    <dgm:pt modelId="{6D6A7648-282C-416D-9D88-6321C499E6F1}" type="parTrans" cxnId="{C41C0F83-F6CB-4AE4-8B22-A51D6A5302EF}">
      <dgm:prSet/>
      <dgm:spPr/>
      <dgm:t>
        <a:bodyPr/>
        <a:lstStyle/>
        <a:p>
          <a:endParaRPr lang="ru-RU"/>
        </a:p>
      </dgm:t>
    </dgm:pt>
    <dgm:pt modelId="{CFB1AC84-6AA9-4514-A112-E24B5BB5D2EB}" type="sibTrans" cxnId="{C41C0F83-F6CB-4AE4-8B22-A51D6A5302EF}">
      <dgm:prSet/>
      <dgm:spPr/>
      <dgm:t>
        <a:bodyPr/>
        <a:lstStyle/>
        <a:p>
          <a:endParaRPr lang="ru-RU"/>
        </a:p>
      </dgm:t>
    </dgm:pt>
    <dgm:pt modelId="{A46DE9AF-EDAF-419D-9190-208252584B25}">
      <dgm:prSet phldrT="[Текст]"/>
      <dgm:spPr/>
      <dgm:t>
        <a:bodyPr/>
        <a:lstStyle/>
        <a:p>
          <a:r>
            <a:rPr lang="ru-RU" dirty="0" smtClean="0"/>
            <a:t>Электронный</a:t>
          </a:r>
          <a:endParaRPr lang="ru-RU" dirty="0"/>
        </a:p>
      </dgm:t>
    </dgm:pt>
    <dgm:pt modelId="{1576735C-56EA-466A-A7FB-9F6756D6020C}" type="parTrans" cxnId="{B5C81A1F-8903-4602-8948-F65D75A3CA26}">
      <dgm:prSet/>
      <dgm:spPr/>
      <dgm:t>
        <a:bodyPr/>
        <a:lstStyle/>
        <a:p>
          <a:endParaRPr lang="ru-RU"/>
        </a:p>
      </dgm:t>
    </dgm:pt>
    <dgm:pt modelId="{00B1AE6E-CC96-4407-A3CD-AFB6E738F13F}" type="sibTrans" cxnId="{B5C81A1F-8903-4602-8948-F65D75A3CA26}">
      <dgm:prSet/>
      <dgm:spPr/>
      <dgm:t>
        <a:bodyPr/>
        <a:lstStyle/>
        <a:p>
          <a:endParaRPr lang="ru-RU"/>
        </a:p>
      </dgm:t>
    </dgm:pt>
    <dgm:pt modelId="{488381AA-D9FF-4400-B00B-A759A72CDDAE}">
      <dgm:prSet phldrT="[Текст]"/>
      <dgm:spPr/>
      <dgm:t>
        <a:bodyPr/>
        <a:lstStyle/>
        <a:p>
          <a:r>
            <a:rPr lang="ru-RU" dirty="0" smtClean="0"/>
            <a:t>Фонд</a:t>
          </a:r>
          <a:endParaRPr lang="ru-RU" dirty="0"/>
        </a:p>
      </dgm:t>
    </dgm:pt>
    <dgm:pt modelId="{D91D201A-046D-4278-A3D8-0B3A27C00A67}" type="sibTrans" cxnId="{47E7812F-9495-4F8C-8C72-2C8FB4CE2A93}">
      <dgm:prSet/>
      <dgm:spPr/>
      <dgm:t>
        <a:bodyPr/>
        <a:lstStyle/>
        <a:p>
          <a:r>
            <a:rPr lang="ru-RU" dirty="0" smtClean="0"/>
            <a:t>Основной ресурс</a:t>
          </a:r>
          <a:endParaRPr lang="ru-RU" dirty="0"/>
        </a:p>
      </dgm:t>
    </dgm:pt>
    <dgm:pt modelId="{25EB6426-B30A-431B-A461-31E1D7F9526D}" type="parTrans" cxnId="{47E7812F-9495-4F8C-8C72-2C8FB4CE2A93}">
      <dgm:prSet/>
      <dgm:spPr/>
      <dgm:t>
        <a:bodyPr/>
        <a:lstStyle/>
        <a:p>
          <a:endParaRPr lang="ru-RU"/>
        </a:p>
      </dgm:t>
    </dgm:pt>
    <dgm:pt modelId="{D2B71045-3019-49C8-A40A-3C934C661A05}" type="pres">
      <dgm:prSet presAssocID="{63590FE4-8B43-476E-AEED-11D8D724B5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1382F8-75FD-473F-9925-578005A30A47}" type="pres">
      <dgm:prSet presAssocID="{488381AA-D9FF-4400-B00B-A759A72CDDAE}" presName="hierRoot1" presStyleCnt="0">
        <dgm:presLayoutVars>
          <dgm:hierBranch val="init"/>
        </dgm:presLayoutVars>
      </dgm:prSet>
      <dgm:spPr/>
    </dgm:pt>
    <dgm:pt modelId="{8B1E88FA-67D7-4B06-94F1-EDE1FD3FFDC4}" type="pres">
      <dgm:prSet presAssocID="{488381AA-D9FF-4400-B00B-A759A72CDDAE}" presName="rootComposite1" presStyleCnt="0"/>
      <dgm:spPr/>
    </dgm:pt>
    <dgm:pt modelId="{FAB18370-83ED-49C4-9575-5BB1A79AD32C}" type="pres">
      <dgm:prSet presAssocID="{488381AA-D9FF-4400-B00B-A759A72CDDAE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B5A3C20E-CFEF-4C8A-9E41-B00EA4F19E32}" type="pres">
      <dgm:prSet presAssocID="{488381AA-D9FF-4400-B00B-A759A72CDDAE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E511E75-0886-4AA5-8605-77D112EB79DA}" type="pres">
      <dgm:prSet presAssocID="{488381AA-D9FF-4400-B00B-A759A72CDDAE}" presName="rootConnector1" presStyleLbl="node1" presStyleIdx="0" presStyleCnt="2"/>
      <dgm:spPr/>
      <dgm:t>
        <a:bodyPr/>
        <a:lstStyle/>
        <a:p>
          <a:endParaRPr lang="ru-RU"/>
        </a:p>
      </dgm:t>
    </dgm:pt>
    <dgm:pt modelId="{143AF678-38CF-417F-8055-D52FCCFE5546}" type="pres">
      <dgm:prSet presAssocID="{488381AA-D9FF-4400-B00B-A759A72CDDAE}" presName="hierChild2" presStyleCnt="0"/>
      <dgm:spPr/>
    </dgm:pt>
    <dgm:pt modelId="{1125603F-15B9-4087-BDAB-D3461CEB80AC}" type="pres">
      <dgm:prSet presAssocID="{6D6A7648-282C-416D-9D88-6321C499E6F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C01D92F-1A65-4193-88DC-C147D1A4A505}" type="pres">
      <dgm:prSet presAssocID="{D6C66571-D1F0-4156-B5BC-DF5F847C7150}" presName="hierRoot2" presStyleCnt="0">
        <dgm:presLayoutVars>
          <dgm:hierBranch val="init"/>
        </dgm:presLayoutVars>
      </dgm:prSet>
      <dgm:spPr/>
    </dgm:pt>
    <dgm:pt modelId="{E6D6CB61-5FDA-45D7-A9D5-8394FD81BF80}" type="pres">
      <dgm:prSet presAssocID="{D6C66571-D1F0-4156-B5BC-DF5F847C7150}" presName="rootComposite" presStyleCnt="0"/>
      <dgm:spPr/>
    </dgm:pt>
    <dgm:pt modelId="{73E707D7-C344-43A4-87FD-F4D09C0589A4}" type="pres">
      <dgm:prSet presAssocID="{D6C66571-D1F0-4156-B5BC-DF5F847C7150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B534017-45AE-4929-9AA8-ECD7CB967AF2}" type="pres">
      <dgm:prSet presAssocID="{D6C66571-D1F0-4156-B5BC-DF5F847C7150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08D5A4C-B41B-4720-8CBD-5BFBDD0CB9FC}" type="pres">
      <dgm:prSet presAssocID="{D6C66571-D1F0-4156-B5BC-DF5F847C7150}" presName="rootConnector" presStyleLbl="node2" presStyleIdx="0" presStyleCnt="0"/>
      <dgm:spPr/>
      <dgm:t>
        <a:bodyPr/>
        <a:lstStyle/>
        <a:p>
          <a:endParaRPr lang="ru-RU"/>
        </a:p>
      </dgm:t>
    </dgm:pt>
    <dgm:pt modelId="{76CB243E-7D41-423C-A230-28B5D06AE40C}" type="pres">
      <dgm:prSet presAssocID="{D6C66571-D1F0-4156-B5BC-DF5F847C7150}" presName="hierChild4" presStyleCnt="0"/>
      <dgm:spPr/>
    </dgm:pt>
    <dgm:pt modelId="{7382C9C8-0839-4CE5-ADC4-B650D29202EF}" type="pres">
      <dgm:prSet presAssocID="{D6C66571-D1F0-4156-B5BC-DF5F847C7150}" presName="hierChild5" presStyleCnt="0"/>
      <dgm:spPr/>
    </dgm:pt>
    <dgm:pt modelId="{03D13CE5-9269-49DF-96CD-188F1EB5FCA5}" type="pres">
      <dgm:prSet presAssocID="{1576735C-56EA-466A-A7FB-9F6756D6020C}" presName="Name37" presStyleLbl="parChTrans1D2" presStyleIdx="1" presStyleCnt="2"/>
      <dgm:spPr/>
      <dgm:t>
        <a:bodyPr/>
        <a:lstStyle/>
        <a:p>
          <a:endParaRPr lang="ru-RU"/>
        </a:p>
      </dgm:t>
    </dgm:pt>
    <dgm:pt modelId="{D998B2E7-01F3-40D4-A62E-1D7B726131CC}" type="pres">
      <dgm:prSet presAssocID="{A46DE9AF-EDAF-419D-9190-208252584B25}" presName="hierRoot2" presStyleCnt="0">
        <dgm:presLayoutVars>
          <dgm:hierBranch val="init"/>
        </dgm:presLayoutVars>
      </dgm:prSet>
      <dgm:spPr/>
    </dgm:pt>
    <dgm:pt modelId="{4F54A52D-12EC-41C3-AE62-45DD33E8BA6E}" type="pres">
      <dgm:prSet presAssocID="{A46DE9AF-EDAF-419D-9190-208252584B25}" presName="rootComposite" presStyleCnt="0"/>
      <dgm:spPr/>
    </dgm:pt>
    <dgm:pt modelId="{0EE6DD05-541C-4D49-AB54-5B8294C339EC}" type="pres">
      <dgm:prSet presAssocID="{A46DE9AF-EDAF-419D-9190-208252584B25}" presName="rootText" presStyleLbl="node1" presStyleIdx="1" presStyleCnt="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6636FF1C-60A3-418D-AF3F-9C3288F9D047}" type="pres">
      <dgm:prSet presAssocID="{A46DE9AF-EDAF-419D-9190-208252584B25}" presName="titleText2" presStyleLbl="fg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E251636-AB7B-4158-AC70-45799099029A}" type="pres">
      <dgm:prSet presAssocID="{A46DE9AF-EDAF-419D-9190-208252584B25}" presName="rootConnector" presStyleLbl="node2" presStyleIdx="0" presStyleCnt="0"/>
      <dgm:spPr/>
      <dgm:t>
        <a:bodyPr/>
        <a:lstStyle/>
        <a:p>
          <a:endParaRPr lang="ru-RU"/>
        </a:p>
      </dgm:t>
    </dgm:pt>
    <dgm:pt modelId="{8566FCF4-4D78-4203-8015-A30EE2C388F7}" type="pres">
      <dgm:prSet presAssocID="{A46DE9AF-EDAF-419D-9190-208252584B25}" presName="hierChild4" presStyleCnt="0"/>
      <dgm:spPr/>
    </dgm:pt>
    <dgm:pt modelId="{31111374-156E-497A-8798-383F68EC242D}" type="pres">
      <dgm:prSet presAssocID="{A46DE9AF-EDAF-419D-9190-208252584B25}" presName="hierChild5" presStyleCnt="0"/>
      <dgm:spPr/>
    </dgm:pt>
    <dgm:pt modelId="{14280A22-8D55-4521-9651-622EC50FC5C5}" type="pres">
      <dgm:prSet presAssocID="{488381AA-D9FF-4400-B00B-A759A72CDDAE}" presName="hierChild3" presStyleCnt="0"/>
      <dgm:spPr/>
    </dgm:pt>
  </dgm:ptLst>
  <dgm:cxnLst>
    <dgm:cxn modelId="{0476ECCD-0255-4388-AB06-FB288139D9A9}" type="presOf" srcId="{488381AA-D9FF-4400-B00B-A759A72CDDAE}" destId="{AE511E75-0886-4AA5-8605-77D112EB79DA}" srcOrd="1" destOrd="0" presId="urn:microsoft.com/office/officeart/2008/layout/NameandTitleOrganizationalChart"/>
    <dgm:cxn modelId="{1D0CCE27-6F0B-4FA5-A3CF-0758345A6E59}" type="presOf" srcId="{6D6A7648-282C-416D-9D88-6321C499E6F1}" destId="{1125603F-15B9-4087-BDAB-D3461CEB80AC}" srcOrd="0" destOrd="0" presId="urn:microsoft.com/office/officeart/2008/layout/NameandTitleOrganizationalChart"/>
    <dgm:cxn modelId="{1BE8D594-7287-4E9D-BB2A-F4FCCDD55278}" type="presOf" srcId="{D91D201A-046D-4278-A3D8-0B3A27C00A67}" destId="{B5A3C20E-CFEF-4C8A-9E41-B00EA4F19E32}" srcOrd="0" destOrd="0" presId="urn:microsoft.com/office/officeart/2008/layout/NameandTitleOrganizationalChart"/>
    <dgm:cxn modelId="{CE673131-FD17-4226-A1E9-87FA04A9C826}" type="presOf" srcId="{D6C66571-D1F0-4156-B5BC-DF5F847C7150}" destId="{708D5A4C-B41B-4720-8CBD-5BFBDD0CB9FC}" srcOrd="1" destOrd="0" presId="urn:microsoft.com/office/officeart/2008/layout/NameandTitleOrganizationalChart"/>
    <dgm:cxn modelId="{F50219CA-4753-401B-81DD-C843286ADF62}" type="presOf" srcId="{488381AA-D9FF-4400-B00B-A759A72CDDAE}" destId="{FAB18370-83ED-49C4-9575-5BB1A79AD32C}" srcOrd="0" destOrd="0" presId="urn:microsoft.com/office/officeart/2008/layout/NameandTitleOrganizationalChart"/>
    <dgm:cxn modelId="{2A3D1814-2F0F-4770-8B97-EDB359FA4A5B}" type="presOf" srcId="{D6C66571-D1F0-4156-B5BC-DF5F847C7150}" destId="{73E707D7-C344-43A4-87FD-F4D09C0589A4}" srcOrd="0" destOrd="0" presId="urn:microsoft.com/office/officeart/2008/layout/NameandTitleOrganizationalChart"/>
    <dgm:cxn modelId="{27FEB5E4-FEFE-4F02-9240-10F942315D3C}" type="presOf" srcId="{A46DE9AF-EDAF-419D-9190-208252584B25}" destId="{0EE6DD05-541C-4D49-AB54-5B8294C339EC}" srcOrd="0" destOrd="0" presId="urn:microsoft.com/office/officeart/2008/layout/NameandTitleOrganizationalChart"/>
    <dgm:cxn modelId="{9ADA8C5D-B495-4AC5-8985-3136873556DA}" type="presOf" srcId="{00B1AE6E-CC96-4407-A3CD-AFB6E738F13F}" destId="{6636FF1C-60A3-418D-AF3F-9C3288F9D047}" srcOrd="0" destOrd="0" presId="urn:microsoft.com/office/officeart/2008/layout/NameandTitleOrganizationalChart"/>
    <dgm:cxn modelId="{47E7812F-9495-4F8C-8C72-2C8FB4CE2A93}" srcId="{63590FE4-8B43-476E-AEED-11D8D724B5CA}" destId="{488381AA-D9FF-4400-B00B-A759A72CDDAE}" srcOrd="0" destOrd="0" parTransId="{25EB6426-B30A-431B-A461-31E1D7F9526D}" sibTransId="{D91D201A-046D-4278-A3D8-0B3A27C00A67}"/>
    <dgm:cxn modelId="{B5C81A1F-8903-4602-8948-F65D75A3CA26}" srcId="{488381AA-D9FF-4400-B00B-A759A72CDDAE}" destId="{A46DE9AF-EDAF-419D-9190-208252584B25}" srcOrd="1" destOrd="0" parTransId="{1576735C-56EA-466A-A7FB-9F6756D6020C}" sibTransId="{00B1AE6E-CC96-4407-A3CD-AFB6E738F13F}"/>
    <dgm:cxn modelId="{C41C0F83-F6CB-4AE4-8B22-A51D6A5302EF}" srcId="{488381AA-D9FF-4400-B00B-A759A72CDDAE}" destId="{D6C66571-D1F0-4156-B5BC-DF5F847C7150}" srcOrd="0" destOrd="0" parTransId="{6D6A7648-282C-416D-9D88-6321C499E6F1}" sibTransId="{CFB1AC84-6AA9-4514-A112-E24B5BB5D2EB}"/>
    <dgm:cxn modelId="{4F0DE8A3-97FD-4828-825F-F00EC6B19239}" type="presOf" srcId="{A46DE9AF-EDAF-419D-9190-208252584B25}" destId="{BE251636-AB7B-4158-AC70-45799099029A}" srcOrd="1" destOrd="0" presId="urn:microsoft.com/office/officeart/2008/layout/NameandTitleOrganizationalChart"/>
    <dgm:cxn modelId="{50271959-9549-474E-9AC4-FB03F601CAF6}" type="presOf" srcId="{1576735C-56EA-466A-A7FB-9F6756D6020C}" destId="{03D13CE5-9269-49DF-96CD-188F1EB5FCA5}" srcOrd="0" destOrd="0" presId="urn:microsoft.com/office/officeart/2008/layout/NameandTitleOrganizationalChart"/>
    <dgm:cxn modelId="{DBEA6365-9F20-46D8-9BB7-77664C4F5A40}" type="presOf" srcId="{63590FE4-8B43-476E-AEED-11D8D724B5CA}" destId="{D2B71045-3019-49C8-A40A-3C934C661A05}" srcOrd="0" destOrd="0" presId="urn:microsoft.com/office/officeart/2008/layout/NameandTitleOrganizationalChart"/>
    <dgm:cxn modelId="{64A84B92-BBC8-4A3C-96F2-8F06358C667E}" type="presOf" srcId="{CFB1AC84-6AA9-4514-A112-E24B5BB5D2EB}" destId="{2B534017-45AE-4929-9AA8-ECD7CB967AF2}" srcOrd="0" destOrd="0" presId="urn:microsoft.com/office/officeart/2008/layout/NameandTitleOrganizationalChart"/>
    <dgm:cxn modelId="{EFCE2BDF-24EF-4B33-86C0-64C23F40CAA9}" type="presParOf" srcId="{D2B71045-3019-49C8-A40A-3C934C661A05}" destId="{4F1382F8-75FD-473F-9925-578005A30A47}" srcOrd="0" destOrd="0" presId="urn:microsoft.com/office/officeart/2008/layout/NameandTitleOrganizationalChart"/>
    <dgm:cxn modelId="{2328978F-DE6C-42B5-9FD2-24299DD8F5F2}" type="presParOf" srcId="{4F1382F8-75FD-473F-9925-578005A30A47}" destId="{8B1E88FA-67D7-4B06-94F1-EDE1FD3FFDC4}" srcOrd="0" destOrd="0" presId="urn:microsoft.com/office/officeart/2008/layout/NameandTitleOrganizationalChart"/>
    <dgm:cxn modelId="{3DB8FD41-A0BC-4701-A290-78187B7F504C}" type="presParOf" srcId="{8B1E88FA-67D7-4B06-94F1-EDE1FD3FFDC4}" destId="{FAB18370-83ED-49C4-9575-5BB1A79AD32C}" srcOrd="0" destOrd="0" presId="urn:microsoft.com/office/officeart/2008/layout/NameandTitleOrganizationalChart"/>
    <dgm:cxn modelId="{72791422-0EEE-4582-B843-C4C265443E5D}" type="presParOf" srcId="{8B1E88FA-67D7-4B06-94F1-EDE1FD3FFDC4}" destId="{B5A3C20E-CFEF-4C8A-9E41-B00EA4F19E32}" srcOrd="1" destOrd="0" presId="urn:microsoft.com/office/officeart/2008/layout/NameandTitleOrganizationalChart"/>
    <dgm:cxn modelId="{E1C10229-AD8C-4450-B4F3-B551D820059B}" type="presParOf" srcId="{8B1E88FA-67D7-4B06-94F1-EDE1FD3FFDC4}" destId="{AE511E75-0886-4AA5-8605-77D112EB79DA}" srcOrd="2" destOrd="0" presId="urn:microsoft.com/office/officeart/2008/layout/NameandTitleOrganizationalChart"/>
    <dgm:cxn modelId="{1C0A42DC-8E03-49D4-B4D5-A7213DE51183}" type="presParOf" srcId="{4F1382F8-75FD-473F-9925-578005A30A47}" destId="{143AF678-38CF-417F-8055-D52FCCFE5546}" srcOrd="1" destOrd="0" presId="urn:microsoft.com/office/officeart/2008/layout/NameandTitleOrganizationalChart"/>
    <dgm:cxn modelId="{1684B12C-1428-4121-A40E-81F5512AF2EE}" type="presParOf" srcId="{143AF678-38CF-417F-8055-D52FCCFE5546}" destId="{1125603F-15B9-4087-BDAB-D3461CEB80AC}" srcOrd="0" destOrd="0" presId="urn:microsoft.com/office/officeart/2008/layout/NameandTitleOrganizationalChart"/>
    <dgm:cxn modelId="{2A063147-4486-42AD-B72D-B11009834523}" type="presParOf" srcId="{143AF678-38CF-417F-8055-D52FCCFE5546}" destId="{4C01D92F-1A65-4193-88DC-C147D1A4A505}" srcOrd="1" destOrd="0" presId="urn:microsoft.com/office/officeart/2008/layout/NameandTitleOrganizationalChart"/>
    <dgm:cxn modelId="{3B3A36E4-BCC0-47E3-89DA-6AB63F895B48}" type="presParOf" srcId="{4C01D92F-1A65-4193-88DC-C147D1A4A505}" destId="{E6D6CB61-5FDA-45D7-A9D5-8394FD81BF80}" srcOrd="0" destOrd="0" presId="urn:microsoft.com/office/officeart/2008/layout/NameandTitleOrganizationalChart"/>
    <dgm:cxn modelId="{349EB2E8-6161-498E-9A30-4C62E34C42AA}" type="presParOf" srcId="{E6D6CB61-5FDA-45D7-A9D5-8394FD81BF80}" destId="{73E707D7-C344-43A4-87FD-F4D09C0589A4}" srcOrd="0" destOrd="0" presId="urn:microsoft.com/office/officeart/2008/layout/NameandTitleOrganizationalChart"/>
    <dgm:cxn modelId="{6392D103-BA6A-4408-B574-629797F78C58}" type="presParOf" srcId="{E6D6CB61-5FDA-45D7-A9D5-8394FD81BF80}" destId="{2B534017-45AE-4929-9AA8-ECD7CB967AF2}" srcOrd="1" destOrd="0" presId="urn:microsoft.com/office/officeart/2008/layout/NameandTitleOrganizationalChart"/>
    <dgm:cxn modelId="{5BF30B26-83A9-4A9F-906B-AFB099B45015}" type="presParOf" srcId="{E6D6CB61-5FDA-45D7-A9D5-8394FD81BF80}" destId="{708D5A4C-B41B-4720-8CBD-5BFBDD0CB9FC}" srcOrd="2" destOrd="0" presId="urn:microsoft.com/office/officeart/2008/layout/NameandTitleOrganizationalChart"/>
    <dgm:cxn modelId="{C7CF8489-B08B-48FB-85AC-D80E5151F202}" type="presParOf" srcId="{4C01D92F-1A65-4193-88DC-C147D1A4A505}" destId="{76CB243E-7D41-423C-A230-28B5D06AE40C}" srcOrd="1" destOrd="0" presId="urn:microsoft.com/office/officeart/2008/layout/NameandTitleOrganizationalChart"/>
    <dgm:cxn modelId="{F0D3121F-C99E-4CA9-8658-AFBA190CCC80}" type="presParOf" srcId="{4C01D92F-1A65-4193-88DC-C147D1A4A505}" destId="{7382C9C8-0839-4CE5-ADC4-B650D29202EF}" srcOrd="2" destOrd="0" presId="urn:microsoft.com/office/officeart/2008/layout/NameandTitleOrganizationalChart"/>
    <dgm:cxn modelId="{9E52C7B4-6DE2-41A3-B8E5-984D2DC5649D}" type="presParOf" srcId="{143AF678-38CF-417F-8055-D52FCCFE5546}" destId="{03D13CE5-9269-49DF-96CD-188F1EB5FCA5}" srcOrd="2" destOrd="0" presId="urn:microsoft.com/office/officeart/2008/layout/NameandTitleOrganizationalChart"/>
    <dgm:cxn modelId="{1D475199-6EBF-427C-A28F-33E64C9B26A5}" type="presParOf" srcId="{143AF678-38CF-417F-8055-D52FCCFE5546}" destId="{D998B2E7-01F3-40D4-A62E-1D7B726131CC}" srcOrd="3" destOrd="0" presId="urn:microsoft.com/office/officeart/2008/layout/NameandTitleOrganizationalChart"/>
    <dgm:cxn modelId="{DEA98905-3D1F-4138-9E6E-C7C61D5EE38C}" type="presParOf" srcId="{D998B2E7-01F3-40D4-A62E-1D7B726131CC}" destId="{4F54A52D-12EC-41C3-AE62-45DD33E8BA6E}" srcOrd="0" destOrd="0" presId="urn:microsoft.com/office/officeart/2008/layout/NameandTitleOrganizationalChart"/>
    <dgm:cxn modelId="{37198CB4-0F08-44DE-85DC-4F29E705C006}" type="presParOf" srcId="{4F54A52D-12EC-41C3-AE62-45DD33E8BA6E}" destId="{0EE6DD05-541C-4D49-AB54-5B8294C339EC}" srcOrd="0" destOrd="0" presId="urn:microsoft.com/office/officeart/2008/layout/NameandTitleOrganizationalChart"/>
    <dgm:cxn modelId="{93EE1570-4D2C-46BA-9693-38BF46035D09}" type="presParOf" srcId="{4F54A52D-12EC-41C3-AE62-45DD33E8BA6E}" destId="{6636FF1C-60A3-418D-AF3F-9C3288F9D047}" srcOrd="1" destOrd="0" presId="urn:microsoft.com/office/officeart/2008/layout/NameandTitleOrganizationalChart"/>
    <dgm:cxn modelId="{012672B9-8808-4749-9CC9-EA7E41B53C9D}" type="presParOf" srcId="{4F54A52D-12EC-41C3-AE62-45DD33E8BA6E}" destId="{BE251636-AB7B-4158-AC70-45799099029A}" srcOrd="2" destOrd="0" presId="urn:microsoft.com/office/officeart/2008/layout/NameandTitleOrganizationalChart"/>
    <dgm:cxn modelId="{EB675EEC-5AAD-4827-9AB5-C4230AF9F640}" type="presParOf" srcId="{D998B2E7-01F3-40D4-A62E-1D7B726131CC}" destId="{8566FCF4-4D78-4203-8015-A30EE2C388F7}" srcOrd="1" destOrd="0" presId="urn:microsoft.com/office/officeart/2008/layout/NameandTitleOrganizationalChart"/>
    <dgm:cxn modelId="{DAED6231-E366-43A1-82A6-9EA7BC1B0129}" type="presParOf" srcId="{D998B2E7-01F3-40D4-A62E-1D7B726131CC}" destId="{31111374-156E-497A-8798-383F68EC242D}" srcOrd="2" destOrd="0" presId="urn:microsoft.com/office/officeart/2008/layout/NameandTitleOrganizationalChart"/>
    <dgm:cxn modelId="{77F6C5CC-5921-46A8-824A-2FE2A3A52323}" type="presParOf" srcId="{4F1382F8-75FD-473F-9925-578005A30A47}" destId="{14280A22-8D55-4521-9651-622EC50FC5C5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F341AD-228C-4CB6-98C7-833155E83680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CCBC414-DF19-4E0A-854E-1220516BA72E}">
      <dgm:prSet phldrT="[Текст]"/>
      <dgm:spPr/>
      <dgm:t>
        <a:bodyPr/>
        <a:lstStyle/>
        <a:p>
          <a:r>
            <a:rPr lang="ru-RU" b="1" dirty="0" smtClean="0"/>
            <a:t>Поиск информации</a:t>
          </a:r>
          <a:endParaRPr lang="ru-RU" dirty="0"/>
        </a:p>
      </dgm:t>
    </dgm:pt>
    <dgm:pt modelId="{314C6DEC-3E4A-44C3-8F6D-9BFA84158DC6}" type="parTrans" cxnId="{B4C7D89F-DFE1-485D-8FDB-CD8ED42CBADF}">
      <dgm:prSet/>
      <dgm:spPr/>
      <dgm:t>
        <a:bodyPr/>
        <a:lstStyle/>
        <a:p>
          <a:endParaRPr lang="ru-RU"/>
        </a:p>
      </dgm:t>
    </dgm:pt>
    <dgm:pt modelId="{E5770C2D-5FDC-4C3B-804E-AA2928ACFC30}" type="sibTrans" cxnId="{B4C7D89F-DFE1-485D-8FDB-CD8ED42CBADF}">
      <dgm:prSet/>
      <dgm:spPr/>
      <dgm:t>
        <a:bodyPr/>
        <a:lstStyle/>
        <a:p>
          <a:endParaRPr lang="ru-RU"/>
        </a:p>
      </dgm:t>
    </dgm:pt>
    <dgm:pt modelId="{20E0F645-EFEE-4DC3-AAB2-E683D888CB2F}">
      <dgm:prSet phldrT="[Текст]"/>
      <dgm:spPr/>
      <dgm:t>
        <a:bodyPr/>
        <a:lstStyle/>
        <a:p>
          <a:r>
            <a:rPr lang="ru-RU" b="1" dirty="0" smtClean="0"/>
            <a:t>Библиографические услуги</a:t>
          </a:r>
          <a:endParaRPr lang="ru-RU" dirty="0"/>
        </a:p>
      </dgm:t>
    </dgm:pt>
    <dgm:pt modelId="{D0041E3E-4A9E-49D7-9235-39B1ED32457B}" type="parTrans" cxnId="{813BB61D-8250-4260-B391-594A93BB35F3}">
      <dgm:prSet/>
      <dgm:spPr/>
      <dgm:t>
        <a:bodyPr/>
        <a:lstStyle/>
        <a:p>
          <a:endParaRPr lang="ru-RU"/>
        </a:p>
      </dgm:t>
    </dgm:pt>
    <dgm:pt modelId="{85B03D16-E17F-410E-99CD-817E6C75CAE0}" type="sibTrans" cxnId="{813BB61D-8250-4260-B391-594A93BB35F3}">
      <dgm:prSet/>
      <dgm:spPr/>
      <dgm:t>
        <a:bodyPr/>
        <a:lstStyle/>
        <a:p>
          <a:endParaRPr lang="ru-RU"/>
        </a:p>
      </dgm:t>
    </dgm:pt>
    <dgm:pt modelId="{77BA409B-280A-463C-800D-BCFA2FF9C554}">
      <dgm:prSet phldrT="[Текст]"/>
      <dgm:spPr/>
      <dgm:t>
        <a:bodyPr/>
        <a:lstStyle/>
        <a:p>
          <a:r>
            <a:rPr lang="ru-RU" dirty="0" smtClean="0"/>
            <a:t>Отдел библиотечно-информационного обслуживания</a:t>
          </a:r>
          <a:endParaRPr lang="ru-RU" dirty="0"/>
        </a:p>
      </dgm:t>
    </dgm:pt>
    <dgm:pt modelId="{D0D3342F-82B9-4B21-87EA-A7BF94ABC1FA}" type="parTrans" cxnId="{B8F673B6-8147-4121-A80A-D180E0A58F6A}">
      <dgm:prSet/>
      <dgm:spPr/>
      <dgm:t>
        <a:bodyPr/>
        <a:lstStyle/>
        <a:p>
          <a:endParaRPr lang="ru-RU"/>
        </a:p>
      </dgm:t>
    </dgm:pt>
    <dgm:pt modelId="{DDBED6FA-D4A8-4CAE-A287-D65D94204974}" type="sibTrans" cxnId="{B8F673B6-8147-4121-A80A-D180E0A58F6A}">
      <dgm:prSet/>
      <dgm:spPr/>
      <dgm:t>
        <a:bodyPr/>
        <a:lstStyle/>
        <a:p>
          <a:endParaRPr lang="ru-RU"/>
        </a:p>
      </dgm:t>
    </dgm:pt>
    <dgm:pt modelId="{725C718D-3009-4E96-9C53-8BF9E410AACD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abonement@kolas.basnet.by</a:t>
          </a:r>
          <a:endParaRPr lang="ru-RU" dirty="0"/>
        </a:p>
      </dgm:t>
    </dgm:pt>
    <dgm:pt modelId="{83BD95AF-8C87-43A8-A034-75067B7AC373}" type="parTrans" cxnId="{20B4515E-5BAF-484E-8E53-542E36688B5D}">
      <dgm:prSet/>
      <dgm:spPr/>
      <dgm:t>
        <a:bodyPr/>
        <a:lstStyle/>
        <a:p>
          <a:endParaRPr lang="ru-RU"/>
        </a:p>
      </dgm:t>
    </dgm:pt>
    <dgm:pt modelId="{2B39983E-89E6-4A3F-A389-EA35F944D4DF}" type="sibTrans" cxnId="{20B4515E-5BAF-484E-8E53-542E36688B5D}">
      <dgm:prSet/>
      <dgm:spPr/>
      <dgm:t>
        <a:bodyPr/>
        <a:lstStyle/>
        <a:p>
          <a:endParaRPr lang="ru-RU"/>
        </a:p>
      </dgm:t>
    </dgm:pt>
    <dgm:pt modelId="{32D07A2F-70D3-4337-84BC-3C50DCC6FB07}">
      <dgm:prSet phldrT="[Текст]"/>
      <dgm:spPr/>
      <dgm:t>
        <a:bodyPr/>
        <a:lstStyle/>
        <a:p>
          <a:r>
            <a:rPr lang="ru-RU" dirty="0" smtClean="0"/>
            <a:t>+375 17 375-04-75</a:t>
          </a:r>
          <a:endParaRPr lang="ru-RU" dirty="0"/>
        </a:p>
      </dgm:t>
    </dgm:pt>
    <dgm:pt modelId="{3AF01863-FE04-4798-977F-688BDFD96F70}" type="parTrans" cxnId="{74584EE3-C1C8-439F-814B-5EC208635A40}">
      <dgm:prSet/>
      <dgm:spPr/>
      <dgm:t>
        <a:bodyPr/>
        <a:lstStyle/>
        <a:p>
          <a:endParaRPr lang="ru-RU"/>
        </a:p>
      </dgm:t>
    </dgm:pt>
    <dgm:pt modelId="{D626666F-2434-43E0-9792-AE4AB83D4956}" type="sibTrans" cxnId="{74584EE3-C1C8-439F-814B-5EC208635A40}">
      <dgm:prSet/>
      <dgm:spPr/>
      <dgm:t>
        <a:bodyPr/>
        <a:lstStyle/>
        <a:p>
          <a:endParaRPr lang="ru-RU"/>
        </a:p>
      </dgm:t>
    </dgm:pt>
    <dgm:pt modelId="{47AAADDA-7462-4F3B-9B19-B6A8E24D601E}">
      <dgm:prSet phldrT="[Текст]"/>
      <dgm:spPr/>
      <dgm:t>
        <a:bodyPr/>
        <a:lstStyle/>
        <a:p>
          <a:r>
            <a:rPr lang="ru-RU" dirty="0" smtClean="0"/>
            <a:t>Отдел библиотечно-информационного обслуживания</a:t>
          </a:r>
          <a:endParaRPr lang="ru-RU" dirty="0"/>
        </a:p>
      </dgm:t>
    </dgm:pt>
    <dgm:pt modelId="{AD600190-2155-4A93-92E4-7035CE7ACBB3}" type="parTrans" cxnId="{D09EAFB6-EFCA-403F-A982-DF2BC7042AD3}">
      <dgm:prSet/>
      <dgm:spPr/>
      <dgm:t>
        <a:bodyPr/>
        <a:lstStyle/>
        <a:p>
          <a:endParaRPr lang="ru-RU"/>
        </a:p>
      </dgm:t>
    </dgm:pt>
    <dgm:pt modelId="{4B4B4D29-DB67-4779-8346-33757B734A2A}" type="sibTrans" cxnId="{D09EAFB6-EFCA-403F-A982-DF2BC7042AD3}">
      <dgm:prSet/>
      <dgm:spPr/>
      <dgm:t>
        <a:bodyPr/>
        <a:lstStyle/>
        <a:p>
          <a:endParaRPr lang="ru-RU"/>
        </a:p>
      </dgm:t>
    </dgm:pt>
    <dgm:pt modelId="{028E501E-15B5-44C2-A32F-CB1B1BED4DCC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abonement@kolas.basnet.by</a:t>
          </a:r>
          <a:endParaRPr lang="ru-RU" dirty="0"/>
        </a:p>
      </dgm:t>
    </dgm:pt>
    <dgm:pt modelId="{649E938D-AC92-4A06-8CF6-2BCA09813476}" type="parTrans" cxnId="{CA75124D-DECD-4FAB-982D-A9C589074365}">
      <dgm:prSet/>
      <dgm:spPr/>
      <dgm:t>
        <a:bodyPr/>
        <a:lstStyle/>
        <a:p>
          <a:endParaRPr lang="ru-RU"/>
        </a:p>
      </dgm:t>
    </dgm:pt>
    <dgm:pt modelId="{6E0B3E86-1984-446C-8BE3-E6EF29799054}" type="sibTrans" cxnId="{CA75124D-DECD-4FAB-982D-A9C589074365}">
      <dgm:prSet/>
      <dgm:spPr/>
      <dgm:t>
        <a:bodyPr/>
        <a:lstStyle/>
        <a:p>
          <a:endParaRPr lang="ru-RU"/>
        </a:p>
      </dgm:t>
    </dgm:pt>
    <dgm:pt modelId="{116CC04E-0552-46B1-AFCA-0406B258DF3B}">
      <dgm:prSet phldrT="[Текст]"/>
      <dgm:spPr/>
      <dgm:t>
        <a:bodyPr/>
        <a:lstStyle/>
        <a:p>
          <a:r>
            <a:rPr lang="ru-RU" dirty="0" smtClean="0"/>
            <a:t>+375 17 375-04-75</a:t>
          </a:r>
          <a:endParaRPr lang="ru-RU" dirty="0"/>
        </a:p>
      </dgm:t>
    </dgm:pt>
    <dgm:pt modelId="{4C9783F1-8ECA-4AE1-B63F-7DB368E43C3D}" type="parTrans" cxnId="{667D5397-3725-4901-8625-6E6C584E27E3}">
      <dgm:prSet/>
      <dgm:spPr/>
      <dgm:t>
        <a:bodyPr/>
        <a:lstStyle/>
        <a:p>
          <a:endParaRPr lang="ru-RU"/>
        </a:p>
      </dgm:t>
    </dgm:pt>
    <dgm:pt modelId="{E071E252-008D-4A11-AFF2-A2AEA0B075A6}" type="sibTrans" cxnId="{667D5397-3725-4901-8625-6E6C584E27E3}">
      <dgm:prSet/>
      <dgm:spPr/>
      <dgm:t>
        <a:bodyPr/>
        <a:lstStyle/>
        <a:p>
          <a:endParaRPr lang="ru-RU"/>
        </a:p>
      </dgm:t>
    </dgm:pt>
    <dgm:pt modelId="{088771BA-AB90-4BE8-9778-6DD2AB5CB848}">
      <dgm:prSet phldrT="[Текст]"/>
      <dgm:spPr/>
      <dgm:t>
        <a:bodyPr/>
        <a:lstStyle/>
        <a:p>
          <a:r>
            <a:rPr lang="ru-RU" b="1" dirty="0" smtClean="0"/>
            <a:t>Предоставление документов и копий</a:t>
          </a:r>
          <a:endParaRPr lang="ru-RU" dirty="0"/>
        </a:p>
      </dgm:t>
    </dgm:pt>
    <dgm:pt modelId="{5A6C4C34-F32A-4978-A444-0EB23D6EED20}" type="sibTrans" cxnId="{6A5D7921-5024-49E9-BA9B-4F0827E7082F}">
      <dgm:prSet/>
      <dgm:spPr/>
      <dgm:t>
        <a:bodyPr/>
        <a:lstStyle/>
        <a:p>
          <a:endParaRPr lang="ru-RU"/>
        </a:p>
      </dgm:t>
    </dgm:pt>
    <dgm:pt modelId="{46DCC536-4365-416B-AB73-68D49D6DF80A}" type="parTrans" cxnId="{6A5D7921-5024-49E9-BA9B-4F0827E7082F}">
      <dgm:prSet/>
      <dgm:spPr/>
      <dgm:t>
        <a:bodyPr/>
        <a:lstStyle/>
        <a:p>
          <a:endParaRPr lang="ru-RU"/>
        </a:p>
      </dgm:t>
    </dgm:pt>
    <dgm:pt modelId="{A3B08529-E5CC-4955-938A-AFEDC1CCB94B}">
      <dgm:prSet phldrT="[Текст]"/>
      <dgm:spPr/>
      <dgm:t>
        <a:bodyPr/>
        <a:lstStyle/>
        <a:p>
          <a:r>
            <a:rPr lang="ru-RU" dirty="0" smtClean="0"/>
            <a:t>Отдел информационных ресурсов</a:t>
          </a:r>
          <a:endParaRPr lang="ru-RU" dirty="0"/>
        </a:p>
      </dgm:t>
    </dgm:pt>
    <dgm:pt modelId="{15568D67-016D-44E0-884A-B9F49D5A1094}" type="parTrans" cxnId="{B1D85AC3-5B5F-43CD-AF38-0EB5F162CADA}">
      <dgm:prSet/>
      <dgm:spPr/>
      <dgm:t>
        <a:bodyPr/>
        <a:lstStyle/>
        <a:p>
          <a:endParaRPr lang="ru-RU"/>
        </a:p>
      </dgm:t>
    </dgm:pt>
    <dgm:pt modelId="{2A40352C-233F-4844-8A3F-80108152E6D8}" type="sibTrans" cxnId="{B1D85AC3-5B5F-43CD-AF38-0EB5F162CADA}">
      <dgm:prSet/>
      <dgm:spPr/>
      <dgm:t>
        <a:bodyPr/>
        <a:lstStyle/>
        <a:p>
          <a:endParaRPr lang="ru-RU"/>
        </a:p>
      </dgm:t>
    </dgm:pt>
    <dgm:pt modelId="{1DA3EE17-D19C-425E-95CA-5BF8362B9074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edd@kolas.basnet.by</a:t>
          </a:r>
          <a:endParaRPr lang="ru-RU" dirty="0"/>
        </a:p>
      </dgm:t>
    </dgm:pt>
    <dgm:pt modelId="{79E8044B-D548-4F05-9969-1C5AC604481B}" type="parTrans" cxnId="{D24EFD57-F944-4905-B70A-173A587DEA75}">
      <dgm:prSet/>
      <dgm:spPr/>
      <dgm:t>
        <a:bodyPr/>
        <a:lstStyle/>
        <a:p>
          <a:endParaRPr lang="ru-RU"/>
        </a:p>
      </dgm:t>
    </dgm:pt>
    <dgm:pt modelId="{D9AAED2A-04AE-4693-8077-E65899A9E117}" type="sibTrans" cxnId="{D24EFD57-F944-4905-B70A-173A587DEA75}">
      <dgm:prSet/>
      <dgm:spPr/>
      <dgm:t>
        <a:bodyPr/>
        <a:lstStyle/>
        <a:p>
          <a:endParaRPr lang="ru-RU"/>
        </a:p>
      </dgm:t>
    </dgm:pt>
    <dgm:pt modelId="{EA9FEE69-995D-4E9A-8CF9-1770A68DD2A0}">
      <dgm:prSet phldrT="[Текст]"/>
      <dgm:spPr/>
      <dgm:t>
        <a:bodyPr/>
        <a:lstStyle/>
        <a:p>
          <a:r>
            <a:rPr lang="ru-RU" dirty="0" smtClean="0"/>
            <a:t>+375 17 379-91-89</a:t>
          </a:r>
          <a:endParaRPr lang="ru-RU" dirty="0"/>
        </a:p>
      </dgm:t>
    </dgm:pt>
    <dgm:pt modelId="{B7A5A566-5BB7-4DD9-996A-ABFB9909076E}" type="parTrans" cxnId="{10679882-E90F-42F5-945E-58C2309F0A08}">
      <dgm:prSet/>
      <dgm:spPr/>
      <dgm:t>
        <a:bodyPr/>
        <a:lstStyle/>
        <a:p>
          <a:endParaRPr lang="ru-RU"/>
        </a:p>
      </dgm:t>
    </dgm:pt>
    <dgm:pt modelId="{9F6D460F-2AA4-4B1F-9C0D-C8D2F4B1161D}" type="sibTrans" cxnId="{10679882-E90F-42F5-945E-58C2309F0A08}">
      <dgm:prSet/>
      <dgm:spPr/>
      <dgm:t>
        <a:bodyPr/>
        <a:lstStyle/>
        <a:p>
          <a:endParaRPr lang="ru-RU"/>
        </a:p>
      </dgm:t>
    </dgm:pt>
    <dgm:pt modelId="{BF61B46C-2969-4DAD-9E93-E614CE244009}">
      <dgm:prSet phldrT="[Текст]"/>
      <dgm:spPr/>
      <dgm:t>
        <a:bodyPr/>
        <a:lstStyle/>
        <a:p>
          <a:endParaRPr lang="ru-RU" dirty="0"/>
        </a:p>
      </dgm:t>
    </dgm:pt>
    <dgm:pt modelId="{27B54ADB-92CC-4438-9F0A-2C4F6BE0F172}" type="parTrans" cxnId="{2ABF2201-FC58-40D0-BD38-3E9BF86AD0A7}">
      <dgm:prSet/>
      <dgm:spPr/>
      <dgm:t>
        <a:bodyPr/>
        <a:lstStyle/>
        <a:p>
          <a:endParaRPr lang="ru-RU"/>
        </a:p>
      </dgm:t>
    </dgm:pt>
    <dgm:pt modelId="{290EEFF6-2F75-4853-B472-B2EDB74D2641}" type="sibTrans" cxnId="{2ABF2201-FC58-40D0-BD38-3E9BF86AD0A7}">
      <dgm:prSet/>
      <dgm:spPr/>
      <dgm:t>
        <a:bodyPr/>
        <a:lstStyle/>
        <a:p>
          <a:endParaRPr lang="ru-RU"/>
        </a:p>
      </dgm:t>
    </dgm:pt>
    <dgm:pt modelId="{D0E7BF71-BCD0-411D-960D-AB70A4EA78D9}">
      <dgm:prSet phldrT="[Текст]"/>
      <dgm:spPr/>
      <dgm:t>
        <a:bodyPr/>
        <a:lstStyle/>
        <a:p>
          <a:endParaRPr lang="ru-RU" dirty="0"/>
        </a:p>
      </dgm:t>
    </dgm:pt>
    <dgm:pt modelId="{49BE3494-64FE-4797-84F6-958AE5AE5266}" type="parTrans" cxnId="{BFC4EFD6-CDC8-443D-B04C-6C242AFA5251}">
      <dgm:prSet/>
      <dgm:spPr/>
      <dgm:t>
        <a:bodyPr/>
        <a:lstStyle/>
        <a:p>
          <a:endParaRPr lang="ru-RU"/>
        </a:p>
      </dgm:t>
    </dgm:pt>
    <dgm:pt modelId="{0EEF5494-BD0D-4229-84A7-FAAA4622898D}" type="sibTrans" cxnId="{BFC4EFD6-CDC8-443D-B04C-6C242AFA5251}">
      <dgm:prSet/>
      <dgm:spPr/>
      <dgm:t>
        <a:bodyPr/>
        <a:lstStyle/>
        <a:p>
          <a:endParaRPr lang="ru-RU"/>
        </a:p>
      </dgm:t>
    </dgm:pt>
    <dgm:pt modelId="{5FA5198E-396B-4F13-9D56-9369AE13F09B}" type="pres">
      <dgm:prSet presAssocID="{FCF341AD-228C-4CB6-98C7-833155E836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EDDF7A-267D-487B-AE1D-7AA600EEFAC3}" type="pres">
      <dgm:prSet presAssocID="{8CCBC414-DF19-4E0A-854E-1220516BA72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10976-F6E5-4250-80E2-B626651862A1}" type="pres">
      <dgm:prSet presAssocID="{8CCBC414-DF19-4E0A-854E-1220516BA72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94F51-7066-49B5-AF08-710765D2105E}" type="pres">
      <dgm:prSet presAssocID="{20E0F645-EFEE-4DC3-AAB2-E683D888CB2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98DE2-9C1A-424E-82F3-A136A5568042}" type="pres">
      <dgm:prSet presAssocID="{20E0F645-EFEE-4DC3-AAB2-E683D888CB2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1A3BC-FBFE-4F60-95F3-DBAA2CC1571F}" type="pres">
      <dgm:prSet presAssocID="{088771BA-AB90-4BE8-9778-6DD2AB5CB84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31003-0BAE-47CA-BCBC-CA6C91F054E2}" type="pres">
      <dgm:prSet presAssocID="{088771BA-AB90-4BE8-9778-6DD2AB5CB84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9BA1CE-423D-4754-88A9-25C3CF71D719}" type="presOf" srcId="{1DA3EE17-D19C-425E-95CA-5BF8362B9074}" destId="{0CE31003-0BAE-47CA-BCBC-CA6C91F054E2}" srcOrd="0" destOrd="1" presId="urn:microsoft.com/office/officeart/2005/8/layout/vList2"/>
    <dgm:cxn modelId="{20A99B3F-BB13-46C9-946A-E727349EEF93}" type="presOf" srcId="{725C718D-3009-4E96-9C53-8BF9E410AACD}" destId="{DA310976-F6E5-4250-80E2-B626651862A1}" srcOrd="0" destOrd="1" presId="urn:microsoft.com/office/officeart/2005/8/layout/vList2"/>
    <dgm:cxn modelId="{447721B3-0924-4EAE-9B8F-9C7AA003F689}" type="presOf" srcId="{EA9FEE69-995D-4E9A-8CF9-1770A68DD2A0}" destId="{0CE31003-0BAE-47CA-BCBC-CA6C91F054E2}" srcOrd="0" destOrd="2" presId="urn:microsoft.com/office/officeart/2005/8/layout/vList2"/>
    <dgm:cxn modelId="{62E59FBD-134C-41B4-943A-E4BE67DC30CC}" type="presOf" srcId="{116CC04E-0552-46B1-AFCA-0406B258DF3B}" destId="{45E98DE2-9C1A-424E-82F3-A136A5568042}" srcOrd="0" destOrd="2" presId="urn:microsoft.com/office/officeart/2005/8/layout/vList2"/>
    <dgm:cxn modelId="{6A5D7921-5024-49E9-BA9B-4F0827E7082F}" srcId="{FCF341AD-228C-4CB6-98C7-833155E83680}" destId="{088771BA-AB90-4BE8-9778-6DD2AB5CB848}" srcOrd="2" destOrd="0" parTransId="{46DCC536-4365-416B-AB73-68D49D6DF80A}" sibTransId="{5A6C4C34-F32A-4978-A444-0EB23D6EED20}"/>
    <dgm:cxn modelId="{E9645789-05EA-4052-8E3E-F436643D295F}" type="presOf" srcId="{20E0F645-EFEE-4DC3-AAB2-E683D888CB2F}" destId="{46994F51-7066-49B5-AF08-710765D2105E}" srcOrd="0" destOrd="0" presId="urn:microsoft.com/office/officeart/2005/8/layout/vList2"/>
    <dgm:cxn modelId="{D09EAFB6-EFCA-403F-A982-DF2BC7042AD3}" srcId="{20E0F645-EFEE-4DC3-AAB2-E683D888CB2F}" destId="{47AAADDA-7462-4F3B-9B19-B6A8E24D601E}" srcOrd="0" destOrd="0" parTransId="{AD600190-2155-4A93-92E4-7035CE7ACBB3}" sibTransId="{4B4B4D29-DB67-4779-8346-33757B734A2A}"/>
    <dgm:cxn modelId="{20B4515E-5BAF-484E-8E53-542E36688B5D}" srcId="{8CCBC414-DF19-4E0A-854E-1220516BA72E}" destId="{725C718D-3009-4E96-9C53-8BF9E410AACD}" srcOrd="1" destOrd="0" parTransId="{83BD95AF-8C87-43A8-A034-75067B7AC373}" sibTransId="{2B39983E-89E6-4A3F-A389-EA35F944D4DF}"/>
    <dgm:cxn modelId="{74584EE3-C1C8-439F-814B-5EC208635A40}" srcId="{8CCBC414-DF19-4E0A-854E-1220516BA72E}" destId="{32D07A2F-70D3-4337-84BC-3C50DCC6FB07}" srcOrd="2" destOrd="0" parTransId="{3AF01863-FE04-4798-977F-688BDFD96F70}" sibTransId="{D626666F-2434-43E0-9792-AE4AB83D4956}"/>
    <dgm:cxn modelId="{CA75124D-DECD-4FAB-982D-A9C589074365}" srcId="{20E0F645-EFEE-4DC3-AAB2-E683D888CB2F}" destId="{028E501E-15B5-44C2-A32F-CB1B1BED4DCC}" srcOrd="1" destOrd="0" parTransId="{649E938D-AC92-4A06-8CF6-2BCA09813476}" sibTransId="{6E0B3E86-1984-446C-8BE3-E6EF29799054}"/>
    <dgm:cxn modelId="{667D5397-3725-4901-8625-6E6C584E27E3}" srcId="{20E0F645-EFEE-4DC3-AAB2-E683D888CB2F}" destId="{116CC04E-0552-46B1-AFCA-0406B258DF3B}" srcOrd="2" destOrd="0" parTransId="{4C9783F1-8ECA-4AE1-B63F-7DB368E43C3D}" sibTransId="{E071E252-008D-4A11-AFF2-A2AEA0B075A6}"/>
    <dgm:cxn modelId="{2ABF2201-FC58-40D0-BD38-3E9BF86AD0A7}" srcId="{8CCBC414-DF19-4E0A-854E-1220516BA72E}" destId="{BF61B46C-2969-4DAD-9E93-E614CE244009}" srcOrd="3" destOrd="0" parTransId="{27B54ADB-92CC-4438-9F0A-2C4F6BE0F172}" sibTransId="{290EEFF6-2F75-4853-B472-B2EDB74D2641}"/>
    <dgm:cxn modelId="{B8A22A6D-5446-4C11-A3D0-F403314CF804}" type="presOf" srcId="{D0E7BF71-BCD0-411D-960D-AB70A4EA78D9}" destId="{45E98DE2-9C1A-424E-82F3-A136A5568042}" srcOrd="0" destOrd="3" presId="urn:microsoft.com/office/officeart/2005/8/layout/vList2"/>
    <dgm:cxn modelId="{D24EFD57-F944-4905-B70A-173A587DEA75}" srcId="{088771BA-AB90-4BE8-9778-6DD2AB5CB848}" destId="{1DA3EE17-D19C-425E-95CA-5BF8362B9074}" srcOrd="1" destOrd="0" parTransId="{79E8044B-D548-4F05-9969-1C5AC604481B}" sibTransId="{D9AAED2A-04AE-4693-8077-E65899A9E117}"/>
    <dgm:cxn modelId="{AF195B7D-8A6F-4DEE-9ED3-8CDC25A026D1}" type="presOf" srcId="{028E501E-15B5-44C2-A32F-CB1B1BED4DCC}" destId="{45E98DE2-9C1A-424E-82F3-A136A5568042}" srcOrd="0" destOrd="1" presId="urn:microsoft.com/office/officeart/2005/8/layout/vList2"/>
    <dgm:cxn modelId="{F42F8D57-618A-43DF-821E-A0D7E434871B}" type="presOf" srcId="{BF61B46C-2969-4DAD-9E93-E614CE244009}" destId="{DA310976-F6E5-4250-80E2-B626651862A1}" srcOrd="0" destOrd="3" presId="urn:microsoft.com/office/officeart/2005/8/layout/vList2"/>
    <dgm:cxn modelId="{B1D85AC3-5B5F-43CD-AF38-0EB5F162CADA}" srcId="{088771BA-AB90-4BE8-9778-6DD2AB5CB848}" destId="{A3B08529-E5CC-4955-938A-AFEDC1CCB94B}" srcOrd="0" destOrd="0" parTransId="{15568D67-016D-44E0-884A-B9F49D5A1094}" sibTransId="{2A40352C-233F-4844-8A3F-80108152E6D8}"/>
    <dgm:cxn modelId="{B8F673B6-8147-4121-A80A-D180E0A58F6A}" srcId="{8CCBC414-DF19-4E0A-854E-1220516BA72E}" destId="{77BA409B-280A-463C-800D-BCFA2FF9C554}" srcOrd="0" destOrd="0" parTransId="{D0D3342F-82B9-4B21-87EA-A7BF94ABC1FA}" sibTransId="{DDBED6FA-D4A8-4CAE-A287-D65D94204974}"/>
    <dgm:cxn modelId="{10679882-E90F-42F5-945E-58C2309F0A08}" srcId="{088771BA-AB90-4BE8-9778-6DD2AB5CB848}" destId="{EA9FEE69-995D-4E9A-8CF9-1770A68DD2A0}" srcOrd="2" destOrd="0" parTransId="{B7A5A566-5BB7-4DD9-996A-ABFB9909076E}" sibTransId="{9F6D460F-2AA4-4B1F-9C0D-C8D2F4B1161D}"/>
    <dgm:cxn modelId="{BFC4EFD6-CDC8-443D-B04C-6C242AFA5251}" srcId="{20E0F645-EFEE-4DC3-AAB2-E683D888CB2F}" destId="{D0E7BF71-BCD0-411D-960D-AB70A4EA78D9}" srcOrd="3" destOrd="0" parTransId="{49BE3494-64FE-4797-84F6-958AE5AE5266}" sibTransId="{0EEF5494-BD0D-4229-84A7-FAAA4622898D}"/>
    <dgm:cxn modelId="{C78FBF09-BA26-406D-980E-0E9DF418E2D6}" type="presOf" srcId="{32D07A2F-70D3-4337-84BC-3C50DCC6FB07}" destId="{DA310976-F6E5-4250-80E2-B626651862A1}" srcOrd="0" destOrd="2" presId="urn:microsoft.com/office/officeart/2005/8/layout/vList2"/>
    <dgm:cxn modelId="{B4C7D89F-DFE1-485D-8FDB-CD8ED42CBADF}" srcId="{FCF341AD-228C-4CB6-98C7-833155E83680}" destId="{8CCBC414-DF19-4E0A-854E-1220516BA72E}" srcOrd="0" destOrd="0" parTransId="{314C6DEC-3E4A-44C3-8F6D-9BFA84158DC6}" sibTransId="{E5770C2D-5FDC-4C3B-804E-AA2928ACFC30}"/>
    <dgm:cxn modelId="{813BB61D-8250-4260-B391-594A93BB35F3}" srcId="{FCF341AD-228C-4CB6-98C7-833155E83680}" destId="{20E0F645-EFEE-4DC3-AAB2-E683D888CB2F}" srcOrd="1" destOrd="0" parTransId="{D0041E3E-4A9E-49D7-9235-39B1ED32457B}" sibTransId="{85B03D16-E17F-410E-99CD-817E6C75CAE0}"/>
    <dgm:cxn modelId="{CC8A6B4D-208A-49F8-BB4A-E470DC7E2CB6}" type="presOf" srcId="{088771BA-AB90-4BE8-9778-6DD2AB5CB848}" destId="{8351A3BC-FBFE-4F60-95F3-DBAA2CC1571F}" srcOrd="0" destOrd="0" presId="urn:microsoft.com/office/officeart/2005/8/layout/vList2"/>
    <dgm:cxn modelId="{C64D42C1-FC7A-4A9E-A352-0C6139708147}" type="presOf" srcId="{8CCBC414-DF19-4E0A-854E-1220516BA72E}" destId="{7DEDDF7A-267D-487B-AE1D-7AA600EEFAC3}" srcOrd="0" destOrd="0" presId="urn:microsoft.com/office/officeart/2005/8/layout/vList2"/>
    <dgm:cxn modelId="{C1B62C4D-3DAA-43AE-A1B5-B3EBD4E419B1}" type="presOf" srcId="{47AAADDA-7462-4F3B-9B19-B6A8E24D601E}" destId="{45E98DE2-9C1A-424E-82F3-A136A5568042}" srcOrd="0" destOrd="0" presId="urn:microsoft.com/office/officeart/2005/8/layout/vList2"/>
    <dgm:cxn modelId="{D0E9FD9A-2A82-48FF-ACDF-77D0C630FE41}" type="presOf" srcId="{FCF341AD-228C-4CB6-98C7-833155E83680}" destId="{5FA5198E-396B-4F13-9D56-9369AE13F09B}" srcOrd="0" destOrd="0" presId="urn:microsoft.com/office/officeart/2005/8/layout/vList2"/>
    <dgm:cxn modelId="{161F7A74-4730-41B9-AE5B-E023EBEC7507}" type="presOf" srcId="{77BA409B-280A-463C-800D-BCFA2FF9C554}" destId="{DA310976-F6E5-4250-80E2-B626651862A1}" srcOrd="0" destOrd="0" presId="urn:microsoft.com/office/officeart/2005/8/layout/vList2"/>
    <dgm:cxn modelId="{BC33CBC7-702D-410C-9654-AFBFB4D1B7F3}" type="presOf" srcId="{A3B08529-E5CC-4955-938A-AFEDC1CCB94B}" destId="{0CE31003-0BAE-47CA-BCBC-CA6C91F054E2}" srcOrd="0" destOrd="0" presId="urn:microsoft.com/office/officeart/2005/8/layout/vList2"/>
    <dgm:cxn modelId="{334FFFA1-3C6E-4DD0-96FF-7379EA17F719}" type="presParOf" srcId="{5FA5198E-396B-4F13-9D56-9369AE13F09B}" destId="{7DEDDF7A-267D-487B-AE1D-7AA600EEFAC3}" srcOrd="0" destOrd="0" presId="urn:microsoft.com/office/officeart/2005/8/layout/vList2"/>
    <dgm:cxn modelId="{50E99B28-E426-44EC-871A-F91B99F09141}" type="presParOf" srcId="{5FA5198E-396B-4F13-9D56-9369AE13F09B}" destId="{DA310976-F6E5-4250-80E2-B626651862A1}" srcOrd="1" destOrd="0" presId="urn:microsoft.com/office/officeart/2005/8/layout/vList2"/>
    <dgm:cxn modelId="{F5C945F2-5031-4C3C-B143-8BE6034E9DA3}" type="presParOf" srcId="{5FA5198E-396B-4F13-9D56-9369AE13F09B}" destId="{46994F51-7066-49B5-AF08-710765D2105E}" srcOrd="2" destOrd="0" presId="urn:microsoft.com/office/officeart/2005/8/layout/vList2"/>
    <dgm:cxn modelId="{8C4B3AF0-8CD4-41EC-9B8A-02E2D5698262}" type="presParOf" srcId="{5FA5198E-396B-4F13-9D56-9369AE13F09B}" destId="{45E98DE2-9C1A-424E-82F3-A136A5568042}" srcOrd="3" destOrd="0" presId="urn:microsoft.com/office/officeart/2005/8/layout/vList2"/>
    <dgm:cxn modelId="{0931AEFD-5344-4953-8229-5288BBE97BA9}" type="presParOf" srcId="{5FA5198E-396B-4F13-9D56-9369AE13F09B}" destId="{8351A3BC-FBFE-4F60-95F3-DBAA2CC1571F}" srcOrd="4" destOrd="0" presId="urn:microsoft.com/office/officeart/2005/8/layout/vList2"/>
    <dgm:cxn modelId="{AACA7ECC-C57B-4ACB-B8AD-8AF6F25B54F4}" type="presParOf" srcId="{5FA5198E-396B-4F13-9D56-9369AE13F09B}" destId="{0CE31003-0BAE-47CA-BCBC-CA6C91F054E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F817B5-B789-414D-B03E-AE027AEE8AEF}" type="doc">
      <dgm:prSet loTypeId="urn:microsoft.com/office/officeart/2005/8/layout/venn3" loCatId="relationship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D014BB7-E18B-4E5A-8E78-28353421B3DD}">
      <dgm:prSet phldrT="[Текст]"/>
      <dgm:spPr/>
      <dgm:t>
        <a:bodyPr/>
        <a:lstStyle/>
        <a:p>
          <a:r>
            <a:rPr lang="ru-RU" dirty="0" smtClean="0"/>
            <a:t>Электронный каталог</a:t>
          </a:r>
          <a:endParaRPr lang="ru-RU" dirty="0"/>
        </a:p>
      </dgm:t>
    </dgm:pt>
    <dgm:pt modelId="{F7077F94-AA64-42E5-87FE-620B9ED1C0E7}" type="parTrans" cxnId="{170C3706-7CC4-46A7-9DD6-E6CFCAC4558D}">
      <dgm:prSet/>
      <dgm:spPr/>
      <dgm:t>
        <a:bodyPr/>
        <a:lstStyle/>
        <a:p>
          <a:endParaRPr lang="ru-RU"/>
        </a:p>
      </dgm:t>
    </dgm:pt>
    <dgm:pt modelId="{CE637730-6322-4F33-94C5-9543B2FF95CD}" type="sibTrans" cxnId="{170C3706-7CC4-46A7-9DD6-E6CFCAC4558D}">
      <dgm:prSet/>
      <dgm:spPr/>
      <dgm:t>
        <a:bodyPr/>
        <a:lstStyle/>
        <a:p>
          <a:endParaRPr lang="ru-RU"/>
        </a:p>
      </dgm:t>
    </dgm:pt>
    <dgm:pt modelId="{AC4941DC-4E98-4FDC-9E6C-77FA48F12216}">
      <dgm:prSet phldrT="[Текст]"/>
      <dgm:spPr/>
      <dgm:t>
        <a:bodyPr/>
        <a:lstStyle/>
        <a:p>
          <a:r>
            <a:rPr lang="ru-RU" dirty="0" smtClean="0"/>
            <a:t>Удаленный доступ к е-подписке</a:t>
          </a:r>
          <a:endParaRPr lang="ru-RU" dirty="0"/>
        </a:p>
      </dgm:t>
    </dgm:pt>
    <dgm:pt modelId="{206CC259-8039-4B9F-BC86-BC8729557F13}" type="parTrans" cxnId="{03B0A896-4953-4519-A764-87E79835522A}">
      <dgm:prSet/>
      <dgm:spPr/>
      <dgm:t>
        <a:bodyPr/>
        <a:lstStyle/>
        <a:p>
          <a:endParaRPr lang="ru-RU"/>
        </a:p>
      </dgm:t>
    </dgm:pt>
    <dgm:pt modelId="{917A24C5-D7AE-4A36-BF54-DF05970B1480}" type="sibTrans" cxnId="{03B0A896-4953-4519-A764-87E79835522A}">
      <dgm:prSet/>
      <dgm:spPr/>
      <dgm:t>
        <a:bodyPr/>
        <a:lstStyle/>
        <a:p>
          <a:endParaRPr lang="ru-RU"/>
        </a:p>
      </dgm:t>
    </dgm:pt>
    <dgm:pt modelId="{7CF9F933-75AE-4A6D-8103-DBE4333CB42E}">
      <dgm:prSet phldrT="[Текст]"/>
      <dgm:spPr/>
      <dgm:t>
        <a:bodyPr/>
        <a:lstStyle/>
        <a:p>
          <a:r>
            <a:rPr lang="ru-RU" dirty="0" smtClean="0"/>
            <a:t>Ресурсы открытого доступа</a:t>
          </a:r>
          <a:endParaRPr lang="ru-RU" dirty="0"/>
        </a:p>
      </dgm:t>
    </dgm:pt>
    <dgm:pt modelId="{20C4812C-3DFB-4BB2-8EBB-3E4DB44BD8CC}" type="parTrans" cxnId="{4BFB7A6B-D1FA-4043-A87F-5B9E9797FC5B}">
      <dgm:prSet/>
      <dgm:spPr/>
      <dgm:t>
        <a:bodyPr/>
        <a:lstStyle/>
        <a:p>
          <a:endParaRPr lang="ru-RU"/>
        </a:p>
      </dgm:t>
    </dgm:pt>
    <dgm:pt modelId="{10338A09-6D01-465C-8C42-BA6B2F6AC3ED}" type="sibTrans" cxnId="{4BFB7A6B-D1FA-4043-A87F-5B9E9797FC5B}">
      <dgm:prSet/>
      <dgm:spPr/>
      <dgm:t>
        <a:bodyPr/>
        <a:lstStyle/>
        <a:p>
          <a:endParaRPr lang="ru-RU"/>
        </a:p>
      </dgm:t>
    </dgm:pt>
    <dgm:pt modelId="{4223C0B3-E677-4260-BA04-A3DA488FC984}">
      <dgm:prSet/>
      <dgm:spPr/>
      <dgm:t>
        <a:bodyPr/>
        <a:lstStyle/>
        <a:p>
          <a:r>
            <a:rPr lang="ru-RU" dirty="0" smtClean="0"/>
            <a:t>Электронный архив изданий НАН Беларуси</a:t>
          </a:r>
          <a:endParaRPr lang="ru-RU" dirty="0"/>
        </a:p>
      </dgm:t>
    </dgm:pt>
    <dgm:pt modelId="{9133583B-9624-408E-8B71-AB2444E87081}" type="parTrans" cxnId="{EB74ECF2-2E5F-44A2-9C73-B4D7D19592E1}">
      <dgm:prSet/>
      <dgm:spPr/>
      <dgm:t>
        <a:bodyPr/>
        <a:lstStyle/>
        <a:p>
          <a:endParaRPr lang="ru-RU"/>
        </a:p>
      </dgm:t>
    </dgm:pt>
    <dgm:pt modelId="{0A3E764E-D972-49DC-B84C-B609DA9C0B74}" type="sibTrans" cxnId="{EB74ECF2-2E5F-44A2-9C73-B4D7D19592E1}">
      <dgm:prSet/>
      <dgm:spPr/>
      <dgm:t>
        <a:bodyPr/>
        <a:lstStyle/>
        <a:p>
          <a:endParaRPr lang="ru-RU"/>
        </a:p>
      </dgm:t>
    </dgm:pt>
    <dgm:pt modelId="{C820729C-F1D2-4A5F-B719-B520F61361A6}" type="pres">
      <dgm:prSet presAssocID="{CCF817B5-B789-414D-B03E-AE027AEE8A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59CB7F-FFD6-4624-8C7D-3887DACB9E8F}" type="pres">
      <dgm:prSet presAssocID="{CD014BB7-E18B-4E5A-8E78-28353421B3DD}" presName="Name5" presStyleLbl="vennNode1" presStyleIdx="0" presStyleCnt="4" custLinFactNeighborX="-28614" custLinFactNeighborY="-48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31DA2-6200-41B9-8C03-CD89DE1A0654}" type="pres">
      <dgm:prSet presAssocID="{CE637730-6322-4F33-94C5-9543B2FF95CD}" presName="space" presStyleCnt="0"/>
      <dgm:spPr/>
    </dgm:pt>
    <dgm:pt modelId="{0A808A71-1E5C-4D96-B359-73ADCA7362CA}" type="pres">
      <dgm:prSet presAssocID="{AC4941DC-4E98-4FDC-9E6C-77FA48F12216}" presName="Name5" presStyleLbl="vennNode1" presStyleIdx="1" presStyleCnt="4" custLinFactNeighborX="7179" custLinFactNeighborY="-16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8458A-D6FB-46F0-B54C-C758F89EA6B5}" type="pres">
      <dgm:prSet presAssocID="{917A24C5-D7AE-4A36-BF54-DF05970B1480}" presName="space" presStyleCnt="0"/>
      <dgm:spPr/>
    </dgm:pt>
    <dgm:pt modelId="{F5CE852A-8A71-4D4A-B72E-31D4F755DDDD}" type="pres">
      <dgm:prSet presAssocID="{7CF9F933-75AE-4A6D-8103-DBE4333CB42E}" presName="Name5" presStyleLbl="vennNode1" presStyleIdx="2" presStyleCnt="4" custLinFactNeighborX="798" custLinFactNeighborY="21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0F426-5608-4EBE-8D6C-02B630CF4847}" type="pres">
      <dgm:prSet presAssocID="{10338A09-6D01-465C-8C42-BA6B2F6AC3ED}" presName="space" presStyleCnt="0"/>
      <dgm:spPr/>
    </dgm:pt>
    <dgm:pt modelId="{11458F5A-D3FD-40A9-9B42-191468C71AD7}" type="pres">
      <dgm:prSet presAssocID="{4223C0B3-E677-4260-BA04-A3DA488FC984}" presName="Name5" presStyleLbl="vennNode1" presStyleIdx="3" presStyleCnt="4" custLinFactNeighborX="22533" custLinFactNeighborY="47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5DD445-E72B-4806-BACE-8519B8D98F43}" type="presOf" srcId="{7CF9F933-75AE-4A6D-8103-DBE4333CB42E}" destId="{F5CE852A-8A71-4D4A-B72E-31D4F755DDDD}" srcOrd="0" destOrd="0" presId="urn:microsoft.com/office/officeart/2005/8/layout/venn3"/>
    <dgm:cxn modelId="{B3E8D040-2A4C-457F-8C62-FDCE71C7A715}" type="presOf" srcId="{CD014BB7-E18B-4E5A-8E78-28353421B3DD}" destId="{6059CB7F-FFD6-4624-8C7D-3887DACB9E8F}" srcOrd="0" destOrd="0" presId="urn:microsoft.com/office/officeart/2005/8/layout/venn3"/>
    <dgm:cxn modelId="{4BFB7A6B-D1FA-4043-A87F-5B9E9797FC5B}" srcId="{CCF817B5-B789-414D-B03E-AE027AEE8AEF}" destId="{7CF9F933-75AE-4A6D-8103-DBE4333CB42E}" srcOrd="2" destOrd="0" parTransId="{20C4812C-3DFB-4BB2-8EBB-3E4DB44BD8CC}" sibTransId="{10338A09-6D01-465C-8C42-BA6B2F6AC3ED}"/>
    <dgm:cxn modelId="{49363869-6D36-4C08-9B9A-C4B392D623DA}" type="presOf" srcId="{CCF817B5-B789-414D-B03E-AE027AEE8AEF}" destId="{C820729C-F1D2-4A5F-B719-B520F61361A6}" srcOrd="0" destOrd="0" presId="urn:microsoft.com/office/officeart/2005/8/layout/venn3"/>
    <dgm:cxn modelId="{B779E045-B979-40B5-A137-BC7F899E2D2F}" type="presOf" srcId="{AC4941DC-4E98-4FDC-9E6C-77FA48F12216}" destId="{0A808A71-1E5C-4D96-B359-73ADCA7362CA}" srcOrd="0" destOrd="0" presId="urn:microsoft.com/office/officeart/2005/8/layout/venn3"/>
    <dgm:cxn modelId="{170C3706-7CC4-46A7-9DD6-E6CFCAC4558D}" srcId="{CCF817B5-B789-414D-B03E-AE027AEE8AEF}" destId="{CD014BB7-E18B-4E5A-8E78-28353421B3DD}" srcOrd="0" destOrd="0" parTransId="{F7077F94-AA64-42E5-87FE-620B9ED1C0E7}" sibTransId="{CE637730-6322-4F33-94C5-9543B2FF95CD}"/>
    <dgm:cxn modelId="{03B0A896-4953-4519-A764-87E79835522A}" srcId="{CCF817B5-B789-414D-B03E-AE027AEE8AEF}" destId="{AC4941DC-4E98-4FDC-9E6C-77FA48F12216}" srcOrd="1" destOrd="0" parTransId="{206CC259-8039-4B9F-BC86-BC8729557F13}" sibTransId="{917A24C5-D7AE-4A36-BF54-DF05970B1480}"/>
    <dgm:cxn modelId="{EB74ECF2-2E5F-44A2-9C73-B4D7D19592E1}" srcId="{CCF817B5-B789-414D-B03E-AE027AEE8AEF}" destId="{4223C0B3-E677-4260-BA04-A3DA488FC984}" srcOrd="3" destOrd="0" parTransId="{9133583B-9624-408E-8B71-AB2444E87081}" sibTransId="{0A3E764E-D972-49DC-B84C-B609DA9C0B74}"/>
    <dgm:cxn modelId="{7E02E0C8-AA11-4FE2-869A-57F8CEBB42DD}" type="presOf" srcId="{4223C0B3-E677-4260-BA04-A3DA488FC984}" destId="{11458F5A-D3FD-40A9-9B42-191468C71AD7}" srcOrd="0" destOrd="0" presId="urn:microsoft.com/office/officeart/2005/8/layout/venn3"/>
    <dgm:cxn modelId="{F72AA0E2-7A8E-42C4-A894-5A9CE3965A1C}" type="presParOf" srcId="{C820729C-F1D2-4A5F-B719-B520F61361A6}" destId="{6059CB7F-FFD6-4624-8C7D-3887DACB9E8F}" srcOrd="0" destOrd="0" presId="urn:microsoft.com/office/officeart/2005/8/layout/venn3"/>
    <dgm:cxn modelId="{BA14EE17-8654-43BD-9EA7-329348C9B5A4}" type="presParOf" srcId="{C820729C-F1D2-4A5F-B719-B520F61361A6}" destId="{79631DA2-6200-41B9-8C03-CD89DE1A0654}" srcOrd="1" destOrd="0" presId="urn:microsoft.com/office/officeart/2005/8/layout/venn3"/>
    <dgm:cxn modelId="{719502AB-E4C0-4616-A25F-09FC3EA64370}" type="presParOf" srcId="{C820729C-F1D2-4A5F-B719-B520F61361A6}" destId="{0A808A71-1E5C-4D96-B359-73ADCA7362CA}" srcOrd="2" destOrd="0" presId="urn:microsoft.com/office/officeart/2005/8/layout/venn3"/>
    <dgm:cxn modelId="{CD6BFE9F-7763-4315-B693-5D4EC0A06A5A}" type="presParOf" srcId="{C820729C-F1D2-4A5F-B719-B520F61361A6}" destId="{D7F8458A-D6FB-46F0-B54C-C758F89EA6B5}" srcOrd="3" destOrd="0" presId="urn:microsoft.com/office/officeart/2005/8/layout/venn3"/>
    <dgm:cxn modelId="{B071DE52-A300-49AF-A664-4D33A06FE823}" type="presParOf" srcId="{C820729C-F1D2-4A5F-B719-B520F61361A6}" destId="{F5CE852A-8A71-4D4A-B72E-31D4F755DDDD}" srcOrd="4" destOrd="0" presId="urn:microsoft.com/office/officeart/2005/8/layout/venn3"/>
    <dgm:cxn modelId="{1B68F6A2-9FD9-431F-92C4-69A9C14E4CCC}" type="presParOf" srcId="{C820729C-F1D2-4A5F-B719-B520F61361A6}" destId="{3910F426-5608-4EBE-8D6C-02B630CF4847}" srcOrd="5" destOrd="0" presId="urn:microsoft.com/office/officeart/2005/8/layout/venn3"/>
    <dgm:cxn modelId="{5593C873-8848-4EB8-B1B5-0E4DBAF4092A}" type="presParOf" srcId="{C820729C-F1D2-4A5F-B719-B520F61361A6}" destId="{11458F5A-D3FD-40A9-9B42-191468C71AD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F8A742-E48F-4D5D-B0EB-C8724DB504A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8D5F3FB-E710-4B3B-802E-9F7943EE381F}">
      <dgm:prSet phldrT="[Текст]"/>
      <dgm:spPr/>
      <dgm:t>
        <a:bodyPr/>
        <a:lstStyle/>
        <a:p>
          <a:r>
            <a:rPr lang="ru-RU" dirty="0" smtClean="0"/>
            <a:t>Библиотека</a:t>
          </a:r>
          <a:endParaRPr lang="ru-RU" dirty="0"/>
        </a:p>
      </dgm:t>
    </dgm:pt>
    <dgm:pt modelId="{B0DC1D2D-636D-43F4-8986-1314F9AD92C7}" type="parTrans" cxnId="{162AA49E-1528-46DC-A7ED-F5AB96C1DA3D}">
      <dgm:prSet/>
      <dgm:spPr/>
      <dgm:t>
        <a:bodyPr/>
        <a:lstStyle/>
        <a:p>
          <a:endParaRPr lang="ru-RU"/>
        </a:p>
      </dgm:t>
    </dgm:pt>
    <dgm:pt modelId="{9FB0217B-DCCF-49C1-9C87-7803C5345A5C}" type="sibTrans" cxnId="{162AA49E-1528-46DC-A7ED-F5AB96C1DA3D}">
      <dgm:prSet/>
      <dgm:spPr/>
      <dgm:t>
        <a:bodyPr/>
        <a:lstStyle/>
        <a:p>
          <a:endParaRPr lang="ru-RU"/>
        </a:p>
      </dgm:t>
    </dgm:pt>
    <dgm:pt modelId="{57E60B4F-DD5B-4DC3-BDCA-41BDCE51DDF6}">
      <dgm:prSet phldrT="[Текст]" custT="1"/>
      <dgm:spPr/>
      <dgm:t>
        <a:bodyPr/>
        <a:lstStyle/>
        <a:p>
          <a:r>
            <a:rPr lang="ru-RU" sz="2000" dirty="0" smtClean="0"/>
            <a:t>Чат на сайте</a:t>
          </a:r>
          <a:endParaRPr lang="ru-RU" sz="2000" dirty="0"/>
        </a:p>
      </dgm:t>
    </dgm:pt>
    <dgm:pt modelId="{74C38C57-9509-4967-90D5-1A2D49047241}" type="parTrans" cxnId="{D63FCCEF-13F5-4A4E-BEEF-E1CA4BD60E23}">
      <dgm:prSet/>
      <dgm:spPr/>
      <dgm:t>
        <a:bodyPr/>
        <a:lstStyle/>
        <a:p>
          <a:endParaRPr lang="ru-RU"/>
        </a:p>
      </dgm:t>
    </dgm:pt>
    <dgm:pt modelId="{5F3D4E92-F606-40A9-B69C-AD4E123F3023}" type="sibTrans" cxnId="{D63FCCEF-13F5-4A4E-BEEF-E1CA4BD60E23}">
      <dgm:prSet/>
      <dgm:spPr/>
      <dgm:t>
        <a:bodyPr/>
        <a:lstStyle/>
        <a:p>
          <a:endParaRPr lang="ru-RU"/>
        </a:p>
      </dgm:t>
    </dgm:pt>
    <dgm:pt modelId="{4CBFDF8C-5AE6-4C28-8268-5BF07E552C9F}">
      <dgm:prSet phldrT="[Текст]"/>
      <dgm:spPr/>
      <dgm:t>
        <a:bodyPr/>
        <a:lstStyle/>
        <a:p>
          <a:r>
            <a:rPr lang="ru-RU" dirty="0" smtClean="0"/>
            <a:t>Социальные сети</a:t>
          </a:r>
          <a:endParaRPr lang="ru-RU" dirty="0"/>
        </a:p>
      </dgm:t>
    </dgm:pt>
    <dgm:pt modelId="{F19B376C-D8BD-4DC8-B9EB-01E60741A193}" type="parTrans" cxnId="{4EB5590A-20F3-4A4D-B694-08E46BA305F6}">
      <dgm:prSet/>
      <dgm:spPr/>
      <dgm:t>
        <a:bodyPr/>
        <a:lstStyle/>
        <a:p>
          <a:endParaRPr lang="ru-RU"/>
        </a:p>
      </dgm:t>
    </dgm:pt>
    <dgm:pt modelId="{10B69896-A5B2-4265-8D9E-A99E9E1DEDC4}" type="sibTrans" cxnId="{4EB5590A-20F3-4A4D-B694-08E46BA305F6}">
      <dgm:prSet/>
      <dgm:spPr/>
      <dgm:t>
        <a:bodyPr/>
        <a:lstStyle/>
        <a:p>
          <a:endParaRPr lang="ru-RU"/>
        </a:p>
      </dgm:t>
    </dgm:pt>
    <dgm:pt modelId="{EF33A490-8E49-4EA6-B4A7-D77FAB8490DC}">
      <dgm:prSet/>
      <dgm:spPr/>
      <dgm:t>
        <a:bodyPr/>
        <a:lstStyle/>
        <a:p>
          <a:r>
            <a:rPr lang="ru-RU" dirty="0" smtClean="0"/>
            <a:t>Электронная почта</a:t>
          </a:r>
          <a:endParaRPr lang="ru-RU" dirty="0"/>
        </a:p>
      </dgm:t>
    </dgm:pt>
    <dgm:pt modelId="{B60161D1-81D0-46B6-80FB-DFE2F1D91EEC}" type="parTrans" cxnId="{0969AA62-6A78-4E3D-810C-CDDDCABDFBCF}">
      <dgm:prSet/>
      <dgm:spPr/>
      <dgm:t>
        <a:bodyPr/>
        <a:lstStyle/>
        <a:p>
          <a:endParaRPr lang="ru-RU"/>
        </a:p>
      </dgm:t>
    </dgm:pt>
    <dgm:pt modelId="{DD339AD6-91F3-492E-9182-EAA09EAE39B8}" type="sibTrans" cxnId="{0969AA62-6A78-4E3D-810C-CDDDCABDFBCF}">
      <dgm:prSet/>
      <dgm:spPr/>
      <dgm:t>
        <a:bodyPr/>
        <a:lstStyle/>
        <a:p>
          <a:endParaRPr lang="ru-RU"/>
        </a:p>
      </dgm:t>
    </dgm:pt>
    <dgm:pt modelId="{5D6235FC-45BD-4C43-A67A-75C419157CCB}">
      <dgm:prSet phldrT="[Текст]"/>
      <dgm:spPr/>
      <dgm:t>
        <a:bodyPr/>
        <a:lstStyle/>
        <a:p>
          <a:r>
            <a:rPr lang="ru-RU" dirty="0" smtClean="0"/>
            <a:t>Виртуальная справочная служба</a:t>
          </a:r>
          <a:endParaRPr lang="ru-RU" dirty="0"/>
        </a:p>
      </dgm:t>
    </dgm:pt>
    <dgm:pt modelId="{138E1927-D5D3-4BA3-9F0F-A11E2EA6497C}" type="parTrans" cxnId="{DB1A890C-0F97-4F19-BE5F-A330897A52D3}">
      <dgm:prSet/>
      <dgm:spPr/>
      <dgm:t>
        <a:bodyPr/>
        <a:lstStyle/>
        <a:p>
          <a:endParaRPr lang="ru-RU"/>
        </a:p>
      </dgm:t>
    </dgm:pt>
    <dgm:pt modelId="{9D6C3295-84B4-46A9-9371-9999F2777DF9}" type="sibTrans" cxnId="{DB1A890C-0F97-4F19-BE5F-A330897A52D3}">
      <dgm:prSet/>
      <dgm:spPr/>
      <dgm:t>
        <a:bodyPr/>
        <a:lstStyle/>
        <a:p>
          <a:endParaRPr lang="ru-RU"/>
        </a:p>
      </dgm:t>
    </dgm:pt>
    <dgm:pt modelId="{4941E2CA-C0CC-4C38-8397-3DF7B77CDBB0}" type="pres">
      <dgm:prSet presAssocID="{26F8A742-E48F-4D5D-B0EB-C8724DB504A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7AC881-0903-40D0-9571-79E7F0666EA9}" type="pres">
      <dgm:prSet presAssocID="{58D5F3FB-E710-4B3B-802E-9F7943EE381F}" presName="centerShape" presStyleLbl="node0" presStyleIdx="0" presStyleCnt="1"/>
      <dgm:spPr/>
      <dgm:t>
        <a:bodyPr/>
        <a:lstStyle/>
        <a:p>
          <a:endParaRPr lang="ru-RU"/>
        </a:p>
      </dgm:t>
    </dgm:pt>
    <dgm:pt modelId="{D7CFDBA0-6301-494D-9493-609F9657789B}" type="pres">
      <dgm:prSet presAssocID="{74C38C57-9509-4967-90D5-1A2D49047241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A58A749C-2394-4B5E-90A2-AE1D1502C98C}" type="pres">
      <dgm:prSet presAssocID="{57E60B4F-DD5B-4DC3-BDCA-41BDCE51DD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30EC8-CF4E-42E3-80DD-E5011BEA543A}" type="pres">
      <dgm:prSet presAssocID="{F19B376C-D8BD-4DC8-B9EB-01E60741A193}" presName="parTrans" presStyleLbl="bgSibTrans2D1" presStyleIdx="1" presStyleCnt="4" custScaleX="102335"/>
      <dgm:spPr/>
      <dgm:t>
        <a:bodyPr/>
        <a:lstStyle/>
        <a:p>
          <a:endParaRPr lang="ru-RU"/>
        </a:p>
      </dgm:t>
    </dgm:pt>
    <dgm:pt modelId="{6744159D-105E-4122-A83A-6F0F6EB30E45}" type="pres">
      <dgm:prSet presAssocID="{4CBFDF8C-5AE6-4C28-8268-5BF07E552C9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D0CDD-089D-4FEA-AFB9-3CC01B849B63}" type="pres">
      <dgm:prSet presAssocID="{138E1927-D5D3-4BA3-9F0F-A11E2EA6497C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7338B5A1-AF90-4CDC-8AC4-8011BC8D4A62}" type="pres">
      <dgm:prSet presAssocID="{5D6235FC-45BD-4C43-A67A-75C419157CC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A5EEF-C80F-4E9B-BCB5-2C21FCBA6873}" type="pres">
      <dgm:prSet presAssocID="{B60161D1-81D0-46B6-80FB-DFE2F1D91EEC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A4778F33-D26C-4D56-A8F2-761479A87363}" type="pres">
      <dgm:prSet presAssocID="{EF33A490-8E49-4EA6-B4A7-D77FAB8490D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D4AE48-1B89-4992-94F9-340CC29D6303}" type="presOf" srcId="{5D6235FC-45BD-4C43-A67A-75C419157CCB}" destId="{7338B5A1-AF90-4CDC-8AC4-8011BC8D4A62}" srcOrd="0" destOrd="0" presId="urn:microsoft.com/office/officeart/2005/8/layout/radial4"/>
    <dgm:cxn modelId="{BD66929A-5DFC-4C48-BC28-348C40A17A70}" type="presOf" srcId="{4CBFDF8C-5AE6-4C28-8268-5BF07E552C9F}" destId="{6744159D-105E-4122-A83A-6F0F6EB30E45}" srcOrd="0" destOrd="0" presId="urn:microsoft.com/office/officeart/2005/8/layout/radial4"/>
    <dgm:cxn modelId="{DB1A890C-0F97-4F19-BE5F-A330897A52D3}" srcId="{58D5F3FB-E710-4B3B-802E-9F7943EE381F}" destId="{5D6235FC-45BD-4C43-A67A-75C419157CCB}" srcOrd="2" destOrd="0" parTransId="{138E1927-D5D3-4BA3-9F0F-A11E2EA6497C}" sibTransId="{9D6C3295-84B4-46A9-9371-9999F2777DF9}"/>
    <dgm:cxn modelId="{0BABCA24-F4CA-4310-AA08-33323D5B9C0F}" type="presOf" srcId="{B60161D1-81D0-46B6-80FB-DFE2F1D91EEC}" destId="{E89A5EEF-C80F-4E9B-BCB5-2C21FCBA6873}" srcOrd="0" destOrd="0" presId="urn:microsoft.com/office/officeart/2005/8/layout/radial4"/>
    <dgm:cxn modelId="{36E58810-1150-4557-8EEB-0F9EF1F7A497}" type="presOf" srcId="{57E60B4F-DD5B-4DC3-BDCA-41BDCE51DDF6}" destId="{A58A749C-2394-4B5E-90A2-AE1D1502C98C}" srcOrd="0" destOrd="0" presId="urn:microsoft.com/office/officeart/2005/8/layout/radial4"/>
    <dgm:cxn modelId="{008A7868-BF0E-471F-B42C-3862FD9BE7BA}" type="presOf" srcId="{26F8A742-E48F-4D5D-B0EB-C8724DB504A1}" destId="{4941E2CA-C0CC-4C38-8397-3DF7B77CDBB0}" srcOrd="0" destOrd="0" presId="urn:microsoft.com/office/officeart/2005/8/layout/radial4"/>
    <dgm:cxn modelId="{4E4C26C7-20BA-4E4D-B5D5-905E2B8BB618}" type="presOf" srcId="{74C38C57-9509-4967-90D5-1A2D49047241}" destId="{D7CFDBA0-6301-494D-9493-609F9657789B}" srcOrd="0" destOrd="0" presId="urn:microsoft.com/office/officeart/2005/8/layout/radial4"/>
    <dgm:cxn modelId="{A0D12C4C-8456-4F59-B9D9-490250048439}" type="presOf" srcId="{58D5F3FB-E710-4B3B-802E-9F7943EE381F}" destId="{7C7AC881-0903-40D0-9571-79E7F0666EA9}" srcOrd="0" destOrd="0" presId="urn:microsoft.com/office/officeart/2005/8/layout/radial4"/>
    <dgm:cxn modelId="{795ADAEB-550C-45CB-8681-995FA753AB8D}" type="presOf" srcId="{138E1927-D5D3-4BA3-9F0F-A11E2EA6497C}" destId="{DE4D0CDD-089D-4FEA-AFB9-3CC01B849B63}" srcOrd="0" destOrd="0" presId="urn:microsoft.com/office/officeart/2005/8/layout/radial4"/>
    <dgm:cxn modelId="{D63FCCEF-13F5-4A4E-BEEF-E1CA4BD60E23}" srcId="{58D5F3FB-E710-4B3B-802E-9F7943EE381F}" destId="{57E60B4F-DD5B-4DC3-BDCA-41BDCE51DDF6}" srcOrd="0" destOrd="0" parTransId="{74C38C57-9509-4967-90D5-1A2D49047241}" sibTransId="{5F3D4E92-F606-40A9-B69C-AD4E123F3023}"/>
    <dgm:cxn modelId="{0969AA62-6A78-4E3D-810C-CDDDCABDFBCF}" srcId="{58D5F3FB-E710-4B3B-802E-9F7943EE381F}" destId="{EF33A490-8E49-4EA6-B4A7-D77FAB8490DC}" srcOrd="3" destOrd="0" parTransId="{B60161D1-81D0-46B6-80FB-DFE2F1D91EEC}" sibTransId="{DD339AD6-91F3-492E-9182-EAA09EAE39B8}"/>
    <dgm:cxn modelId="{162AA49E-1528-46DC-A7ED-F5AB96C1DA3D}" srcId="{26F8A742-E48F-4D5D-B0EB-C8724DB504A1}" destId="{58D5F3FB-E710-4B3B-802E-9F7943EE381F}" srcOrd="0" destOrd="0" parTransId="{B0DC1D2D-636D-43F4-8986-1314F9AD92C7}" sibTransId="{9FB0217B-DCCF-49C1-9C87-7803C5345A5C}"/>
    <dgm:cxn modelId="{EBB2E03B-2160-4EB9-9C08-9F07B17FD09A}" type="presOf" srcId="{F19B376C-D8BD-4DC8-B9EB-01E60741A193}" destId="{55230EC8-CF4E-42E3-80DD-E5011BEA543A}" srcOrd="0" destOrd="0" presId="urn:microsoft.com/office/officeart/2005/8/layout/radial4"/>
    <dgm:cxn modelId="{4EB5590A-20F3-4A4D-B694-08E46BA305F6}" srcId="{58D5F3FB-E710-4B3B-802E-9F7943EE381F}" destId="{4CBFDF8C-5AE6-4C28-8268-5BF07E552C9F}" srcOrd="1" destOrd="0" parTransId="{F19B376C-D8BD-4DC8-B9EB-01E60741A193}" sibTransId="{10B69896-A5B2-4265-8D9E-A99E9E1DEDC4}"/>
    <dgm:cxn modelId="{7D07F961-D1F8-4C3C-AC0F-076A08861CFD}" type="presOf" srcId="{EF33A490-8E49-4EA6-B4A7-D77FAB8490DC}" destId="{A4778F33-D26C-4D56-A8F2-761479A87363}" srcOrd="0" destOrd="0" presId="urn:microsoft.com/office/officeart/2005/8/layout/radial4"/>
    <dgm:cxn modelId="{56A0E9DF-597D-498D-8AE5-A84EC30394B0}" type="presParOf" srcId="{4941E2CA-C0CC-4C38-8397-3DF7B77CDBB0}" destId="{7C7AC881-0903-40D0-9571-79E7F0666EA9}" srcOrd="0" destOrd="0" presId="urn:microsoft.com/office/officeart/2005/8/layout/radial4"/>
    <dgm:cxn modelId="{06CD0575-00DA-4DB6-B9DF-FFC8C549DB14}" type="presParOf" srcId="{4941E2CA-C0CC-4C38-8397-3DF7B77CDBB0}" destId="{D7CFDBA0-6301-494D-9493-609F9657789B}" srcOrd="1" destOrd="0" presId="urn:microsoft.com/office/officeart/2005/8/layout/radial4"/>
    <dgm:cxn modelId="{BF185023-A2B1-42C4-AD02-687D83F11C5B}" type="presParOf" srcId="{4941E2CA-C0CC-4C38-8397-3DF7B77CDBB0}" destId="{A58A749C-2394-4B5E-90A2-AE1D1502C98C}" srcOrd="2" destOrd="0" presId="urn:microsoft.com/office/officeart/2005/8/layout/radial4"/>
    <dgm:cxn modelId="{E0B9DA99-0C58-4EC9-AE56-9B0A3D7F0C9D}" type="presParOf" srcId="{4941E2CA-C0CC-4C38-8397-3DF7B77CDBB0}" destId="{55230EC8-CF4E-42E3-80DD-E5011BEA543A}" srcOrd="3" destOrd="0" presId="urn:microsoft.com/office/officeart/2005/8/layout/radial4"/>
    <dgm:cxn modelId="{AFDF0AA4-B637-4E97-A523-6161038D2533}" type="presParOf" srcId="{4941E2CA-C0CC-4C38-8397-3DF7B77CDBB0}" destId="{6744159D-105E-4122-A83A-6F0F6EB30E45}" srcOrd="4" destOrd="0" presId="urn:microsoft.com/office/officeart/2005/8/layout/radial4"/>
    <dgm:cxn modelId="{98C06097-6B46-45C7-AB65-0D7DCF77695D}" type="presParOf" srcId="{4941E2CA-C0CC-4C38-8397-3DF7B77CDBB0}" destId="{DE4D0CDD-089D-4FEA-AFB9-3CC01B849B63}" srcOrd="5" destOrd="0" presId="urn:microsoft.com/office/officeart/2005/8/layout/radial4"/>
    <dgm:cxn modelId="{3DDBEA53-AF1B-4FD6-9019-5DCD66C3CA9D}" type="presParOf" srcId="{4941E2CA-C0CC-4C38-8397-3DF7B77CDBB0}" destId="{7338B5A1-AF90-4CDC-8AC4-8011BC8D4A62}" srcOrd="6" destOrd="0" presId="urn:microsoft.com/office/officeart/2005/8/layout/radial4"/>
    <dgm:cxn modelId="{24CC8F2A-81B4-498B-A19C-35FBE1BC824B}" type="presParOf" srcId="{4941E2CA-C0CC-4C38-8397-3DF7B77CDBB0}" destId="{E89A5EEF-C80F-4E9B-BCB5-2C21FCBA6873}" srcOrd="7" destOrd="0" presId="urn:microsoft.com/office/officeart/2005/8/layout/radial4"/>
    <dgm:cxn modelId="{70A429A9-BE89-485E-8988-08AB8567B7E6}" type="presParOf" srcId="{4941E2CA-C0CC-4C38-8397-3DF7B77CDBB0}" destId="{A4778F33-D26C-4D56-A8F2-761479A8736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D90266-2E67-4FC7-97C5-9D719AE65076}" type="doc">
      <dgm:prSet loTypeId="urn:microsoft.com/office/officeart/2008/layout/PictureStrip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4B5102-5A9E-447B-AAAE-E62681822821}">
      <dgm:prSet phldrT="[Текст]"/>
      <dgm:spPr/>
      <dgm:t>
        <a:bodyPr/>
        <a:lstStyle/>
        <a:p>
          <a:r>
            <a:rPr lang="ru-RU" dirty="0" smtClean="0"/>
            <a:t>В стенах библиотеки</a:t>
          </a:r>
          <a:endParaRPr lang="ru-RU" dirty="0"/>
        </a:p>
      </dgm:t>
    </dgm:pt>
    <dgm:pt modelId="{3B8D1DB1-50DC-4F82-A103-642FFA17B748}" type="parTrans" cxnId="{252BC4F6-1F57-4135-AECF-D3C0D8F69C94}">
      <dgm:prSet/>
      <dgm:spPr/>
      <dgm:t>
        <a:bodyPr/>
        <a:lstStyle/>
        <a:p>
          <a:endParaRPr lang="ru-RU"/>
        </a:p>
      </dgm:t>
    </dgm:pt>
    <dgm:pt modelId="{52FCF36E-0792-4FC0-A73A-4A456FCF70EF}" type="sibTrans" cxnId="{252BC4F6-1F57-4135-AECF-D3C0D8F69C94}">
      <dgm:prSet/>
      <dgm:spPr/>
      <dgm:t>
        <a:bodyPr/>
        <a:lstStyle/>
        <a:p>
          <a:endParaRPr lang="ru-RU"/>
        </a:p>
      </dgm:t>
    </dgm:pt>
    <dgm:pt modelId="{66799B2E-6E90-40C9-A8EE-F07387263EDB}">
      <dgm:prSet phldrT="[Текст]"/>
      <dgm:spPr/>
      <dgm:t>
        <a:bodyPr/>
        <a:lstStyle/>
        <a:p>
          <a:r>
            <a:rPr lang="ru-RU" dirty="0" smtClean="0"/>
            <a:t>В рамках заключенного договора</a:t>
          </a:r>
          <a:endParaRPr lang="ru-RU" dirty="0"/>
        </a:p>
      </dgm:t>
    </dgm:pt>
    <dgm:pt modelId="{DB9DF5DB-3B82-4082-BA06-61AC1E5ECCA3}" type="sibTrans" cxnId="{8C9DACB7-3985-4E5A-9CFE-0C88CA1AA090}">
      <dgm:prSet/>
      <dgm:spPr/>
      <dgm:t>
        <a:bodyPr/>
        <a:lstStyle/>
        <a:p>
          <a:endParaRPr lang="ru-RU"/>
        </a:p>
      </dgm:t>
    </dgm:pt>
    <dgm:pt modelId="{BB0581B8-A4EB-4965-B433-D11D58617EC9}" type="parTrans" cxnId="{8C9DACB7-3985-4E5A-9CFE-0C88CA1AA090}">
      <dgm:prSet/>
      <dgm:spPr/>
      <dgm:t>
        <a:bodyPr/>
        <a:lstStyle/>
        <a:p>
          <a:endParaRPr lang="ru-RU"/>
        </a:p>
      </dgm:t>
    </dgm:pt>
    <dgm:pt modelId="{24D15BD1-5B14-4426-8AB4-44FFF173E2F4}">
      <dgm:prSet phldrT="[Текст]"/>
      <dgm:spPr/>
      <dgm:t>
        <a:bodyPr/>
        <a:lstStyle/>
        <a:p>
          <a:r>
            <a:rPr lang="ru-RU" dirty="0" smtClean="0"/>
            <a:t>Онлайн-услуги</a:t>
          </a:r>
          <a:endParaRPr lang="ru-RU" dirty="0"/>
        </a:p>
      </dgm:t>
    </dgm:pt>
    <dgm:pt modelId="{E8BC37A6-7222-4145-A582-508EA723B000}" type="parTrans" cxnId="{AD1CB7DB-852C-4251-97EA-CADC2DEE2887}">
      <dgm:prSet/>
      <dgm:spPr/>
      <dgm:t>
        <a:bodyPr/>
        <a:lstStyle/>
        <a:p>
          <a:endParaRPr lang="ru-RU"/>
        </a:p>
      </dgm:t>
    </dgm:pt>
    <dgm:pt modelId="{AECBCD59-BF5E-497D-95FA-D878B5DA6BD5}" type="sibTrans" cxnId="{AD1CB7DB-852C-4251-97EA-CADC2DEE2887}">
      <dgm:prSet/>
      <dgm:spPr/>
      <dgm:t>
        <a:bodyPr/>
        <a:lstStyle/>
        <a:p>
          <a:endParaRPr lang="ru-RU"/>
        </a:p>
      </dgm:t>
    </dgm:pt>
    <dgm:pt modelId="{5C5BA2F8-35F9-4851-B71A-ABB39E2DB2FC}" type="pres">
      <dgm:prSet presAssocID="{1BD90266-2E67-4FC7-97C5-9D719AE650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DFEFAB-6F15-4BE7-BC32-22DFE91CD0EA}" type="pres">
      <dgm:prSet presAssocID="{24D15BD1-5B14-4426-8AB4-44FFF173E2F4}" presName="composite" presStyleCnt="0"/>
      <dgm:spPr/>
    </dgm:pt>
    <dgm:pt modelId="{C5D9D346-608D-4DC9-84AE-F9A3E0166A39}" type="pres">
      <dgm:prSet presAssocID="{24D15BD1-5B14-4426-8AB4-44FFF173E2F4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BF03F-72D1-4779-A579-258B3D036FA2}" type="pres">
      <dgm:prSet presAssocID="{24D15BD1-5B14-4426-8AB4-44FFF173E2F4}" presName="rect2" presStyleLbl="fgImgPlace1" presStyleIdx="0" presStyleCnt="3"/>
      <dgm:spPr/>
    </dgm:pt>
    <dgm:pt modelId="{5AB7BD46-A37E-40E7-BD03-BCD57CBF927F}" type="pres">
      <dgm:prSet presAssocID="{AECBCD59-BF5E-497D-95FA-D878B5DA6BD5}" presName="sibTrans" presStyleCnt="0"/>
      <dgm:spPr/>
    </dgm:pt>
    <dgm:pt modelId="{E9AEA1D8-0A59-404A-9DAF-01E15C6EDDE5}" type="pres">
      <dgm:prSet presAssocID="{734B5102-5A9E-447B-AAAE-E62681822821}" presName="composite" presStyleCnt="0"/>
      <dgm:spPr/>
    </dgm:pt>
    <dgm:pt modelId="{26A0423B-4260-4277-8A21-B1EC184E9A8F}" type="pres">
      <dgm:prSet presAssocID="{734B5102-5A9E-447B-AAAE-E62681822821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873A3-B737-4E85-92CA-226792954FA1}" type="pres">
      <dgm:prSet presAssocID="{734B5102-5A9E-447B-AAAE-E62681822821}" presName="rect2" presStyleLbl="fgImgPlace1" presStyleIdx="1" presStyleCnt="3"/>
      <dgm:spPr/>
    </dgm:pt>
    <dgm:pt modelId="{72B192ED-817E-485C-905A-1D3B4345C84C}" type="pres">
      <dgm:prSet presAssocID="{52FCF36E-0792-4FC0-A73A-4A456FCF70EF}" presName="sibTrans" presStyleCnt="0"/>
      <dgm:spPr/>
    </dgm:pt>
    <dgm:pt modelId="{48A8D5F1-FCAF-43E2-BA83-1AAB7C62E611}" type="pres">
      <dgm:prSet presAssocID="{66799B2E-6E90-40C9-A8EE-F07387263EDB}" presName="composite" presStyleCnt="0"/>
      <dgm:spPr/>
    </dgm:pt>
    <dgm:pt modelId="{407AD44A-F4D6-40D4-B19A-58124B173F94}" type="pres">
      <dgm:prSet presAssocID="{66799B2E-6E90-40C9-A8EE-F07387263EDB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957AC-D0E8-48D9-890C-B7CCB28F570C}" type="pres">
      <dgm:prSet presAssocID="{66799B2E-6E90-40C9-A8EE-F07387263EDB}" presName="rect2" presStyleLbl="fgImgPlace1" presStyleIdx="2" presStyleCnt="3"/>
      <dgm:spPr/>
    </dgm:pt>
  </dgm:ptLst>
  <dgm:cxnLst>
    <dgm:cxn modelId="{1E8AD151-C760-432B-AAB8-4C3FA105E0E2}" type="presOf" srcId="{734B5102-5A9E-447B-AAAE-E62681822821}" destId="{26A0423B-4260-4277-8A21-B1EC184E9A8F}" srcOrd="0" destOrd="0" presId="urn:microsoft.com/office/officeart/2008/layout/PictureStrips"/>
    <dgm:cxn modelId="{8C9DACB7-3985-4E5A-9CFE-0C88CA1AA090}" srcId="{1BD90266-2E67-4FC7-97C5-9D719AE65076}" destId="{66799B2E-6E90-40C9-A8EE-F07387263EDB}" srcOrd="2" destOrd="0" parTransId="{BB0581B8-A4EB-4965-B433-D11D58617EC9}" sibTransId="{DB9DF5DB-3B82-4082-BA06-61AC1E5ECCA3}"/>
    <dgm:cxn modelId="{AD1CB7DB-852C-4251-97EA-CADC2DEE2887}" srcId="{1BD90266-2E67-4FC7-97C5-9D719AE65076}" destId="{24D15BD1-5B14-4426-8AB4-44FFF173E2F4}" srcOrd="0" destOrd="0" parTransId="{E8BC37A6-7222-4145-A582-508EA723B000}" sibTransId="{AECBCD59-BF5E-497D-95FA-D878B5DA6BD5}"/>
    <dgm:cxn modelId="{EF4830C3-A584-4310-90F0-884AB2FF5D05}" type="presOf" srcId="{1BD90266-2E67-4FC7-97C5-9D719AE65076}" destId="{5C5BA2F8-35F9-4851-B71A-ABB39E2DB2FC}" srcOrd="0" destOrd="0" presId="urn:microsoft.com/office/officeart/2008/layout/PictureStrips"/>
    <dgm:cxn modelId="{252BC4F6-1F57-4135-AECF-D3C0D8F69C94}" srcId="{1BD90266-2E67-4FC7-97C5-9D719AE65076}" destId="{734B5102-5A9E-447B-AAAE-E62681822821}" srcOrd="1" destOrd="0" parTransId="{3B8D1DB1-50DC-4F82-A103-642FFA17B748}" sibTransId="{52FCF36E-0792-4FC0-A73A-4A456FCF70EF}"/>
    <dgm:cxn modelId="{E9F183F5-3A5B-4E47-82C6-1170C54B0378}" type="presOf" srcId="{66799B2E-6E90-40C9-A8EE-F07387263EDB}" destId="{407AD44A-F4D6-40D4-B19A-58124B173F94}" srcOrd="0" destOrd="0" presId="urn:microsoft.com/office/officeart/2008/layout/PictureStrips"/>
    <dgm:cxn modelId="{A9757F2E-334D-44E1-B00F-B47A7C2E947A}" type="presOf" srcId="{24D15BD1-5B14-4426-8AB4-44FFF173E2F4}" destId="{C5D9D346-608D-4DC9-84AE-F9A3E0166A39}" srcOrd="0" destOrd="0" presId="urn:microsoft.com/office/officeart/2008/layout/PictureStrips"/>
    <dgm:cxn modelId="{12E9EA5F-A894-43D9-8F07-08EF9EAF4D37}" type="presParOf" srcId="{5C5BA2F8-35F9-4851-B71A-ABB39E2DB2FC}" destId="{14DFEFAB-6F15-4BE7-BC32-22DFE91CD0EA}" srcOrd="0" destOrd="0" presId="urn:microsoft.com/office/officeart/2008/layout/PictureStrips"/>
    <dgm:cxn modelId="{AE554F52-26C4-4574-8509-6143489E9974}" type="presParOf" srcId="{14DFEFAB-6F15-4BE7-BC32-22DFE91CD0EA}" destId="{C5D9D346-608D-4DC9-84AE-F9A3E0166A39}" srcOrd="0" destOrd="0" presId="urn:microsoft.com/office/officeart/2008/layout/PictureStrips"/>
    <dgm:cxn modelId="{999F79E8-280F-4B8D-BDED-84D90671E93E}" type="presParOf" srcId="{14DFEFAB-6F15-4BE7-BC32-22DFE91CD0EA}" destId="{E42BF03F-72D1-4779-A579-258B3D036FA2}" srcOrd="1" destOrd="0" presId="urn:microsoft.com/office/officeart/2008/layout/PictureStrips"/>
    <dgm:cxn modelId="{D3B25148-25F4-4823-B551-4201DB18A01A}" type="presParOf" srcId="{5C5BA2F8-35F9-4851-B71A-ABB39E2DB2FC}" destId="{5AB7BD46-A37E-40E7-BD03-BCD57CBF927F}" srcOrd="1" destOrd="0" presId="urn:microsoft.com/office/officeart/2008/layout/PictureStrips"/>
    <dgm:cxn modelId="{FA7450C0-0750-4E09-A73B-D18E9ED0C5BC}" type="presParOf" srcId="{5C5BA2F8-35F9-4851-B71A-ABB39E2DB2FC}" destId="{E9AEA1D8-0A59-404A-9DAF-01E15C6EDDE5}" srcOrd="2" destOrd="0" presId="urn:microsoft.com/office/officeart/2008/layout/PictureStrips"/>
    <dgm:cxn modelId="{079B1130-C8B7-4125-9EDB-7D5188359DD6}" type="presParOf" srcId="{E9AEA1D8-0A59-404A-9DAF-01E15C6EDDE5}" destId="{26A0423B-4260-4277-8A21-B1EC184E9A8F}" srcOrd="0" destOrd="0" presId="urn:microsoft.com/office/officeart/2008/layout/PictureStrips"/>
    <dgm:cxn modelId="{26136B6B-C991-4626-AAC8-661D9B12C58D}" type="presParOf" srcId="{E9AEA1D8-0A59-404A-9DAF-01E15C6EDDE5}" destId="{784873A3-B737-4E85-92CA-226792954FA1}" srcOrd="1" destOrd="0" presId="urn:microsoft.com/office/officeart/2008/layout/PictureStrips"/>
    <dgm:cxn modelId="{FD5B0299-AA8E-47A5-974F-238CB10D6F40}" type="presParOf" srcId="{5C5BA2F8-35F9-4851-B71A-ABB39E2DB2FC}" destId="{72B192ED-817E-485C-905A-1D3B4345C84C}" srcOrd="3" destOrd="0" presId="urn:microsoft.com/office/officeart/2008/layout/PictureStrips"/>
    <dgm:cxn modelId="{DC27AFE2-23EE-4776-8DDD-1C9ED55D2EA7}" type="presParOf" srcId="{5C5BA2F8-35F9-4851-B71A-ABB39E2DB2FC}" destId="{48A8D5F1-FCAF-43E2-BA83-1AAB7C62E611}" srcOrd="4" destOrd="0" presId="urn:microsoft.com/office/officeart/2008/layout/PictureStrips"/>
    <dgm:cxn modelId="{F9039216-B2F6-4C45-BD2D-B744F677FB20}" type="presParOf" srcId="{48A8D5F1-FCAF-43E2-BA83-1AAB7C62E611}" destId="{407AD44A-F4D6-40D4-B19A-58124B173F94}" srcOrd="0" destOrd="0" presId="urn:microsoft.com/office/officeart/2008/layout/PictureStrips"/>
    <dgm:cxn modelId="{4FF2A9DE-894A-405B-875E-F27AA8AD48CB}" type="presParOf" srcId="{48A8D5F1-FCAF-43E2-BA83-1AAB7C62E611}" destId="{74F957AC-D0E8-48D9-890C-B7CCB28F570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8F8FE3-99BB-4CD7-A1CD-8EBFB30C5ED6}" type="doc">
      <dgm:prSet loTypeId="urn:microsoft.com/office/officeart/2005/8/layout/vList3" loCatId="picture" qsTypeId="urn:microsoft.com/office/officeart/2005/8/quickstyle/simple3" qsCatId="simple" csTypeId="urn:microsoft.com/office/officeart/2005/8/colors/accent1_2" csCatId="accent1" phldr="1"/>
      <dgm:spPr/>
    </dgm:pt>
    <dgm:pt modelId="{ECF043AE-67A1-45F1-A323-981AF928E5F9}">
      <dgm:prSet phldrT="[Текст]"/>
      <dgm:spPr/>
      <dgm:t>
        <a:bodyPr/>
        <a:lstStyle/>
        <a:p>
          <a:r>
            <a:rPr lang="ru-RU" dirty="0" smtClean="0"/>
            <a:t>Электронная доставка документов</a:t>
          </a:r>
          <a:endParaRPr lang="ru-RU" dirty="0"/>
        </a:p>
      </dgm:t>
    </dgm:pt>
    <dgm:pt modelId="{EC98E8E2-7440-460F-90D9-D273EF302C7F}" type="parTrans" cxnId="{2BF4EB23-664A-430A-A330-76B3FED40BEE}">
      <dgm:prSet/>
      <dgm:spPr/>
      <dgm:t>
        <a:bodyPr/>
        <a:lstStyle/>
        <a:p>
          <a:endParaRPr lang="ru-RU"/>
        </a:p>
      </dgm:t>
    </dgm:pt>
    <dgm:pt modelId="{F1610972-EC56-4354-BF98-2B62C6AB4CCB}" type="sibTrans" cxnId="{2BF4EB23-664A-430A-A330-76B3FED40BEE}">
      <dgm:prSet/>
      <dgm:spPr/>
      <dgm:t>
        <a:bodyPr/>
        <a:lstStyle/>
        <a:p>
          <a:endParaRPr lang="ru-RU"/>
        </a:p>
      </dgm:t>
    </dgm:pt>
    <dgm:pt modelId="{255230F3-E0C9-4555-A0F6-A6F2F1630726}">
      <dgm:prSet phldrT="[Текст]"/>
      <dgm:spPr/>
      <dgm:t>
        <a:bodyPr/>
        <a:lstStyle/>
        <a:p>
          <a:r>
            <a:rPr lang="ru-RU" dirty="0" smtClean="0"/>
            <a:t>Доработка списков литературы к научной работе</a:t>
          </a:r>
          <a:endParaRPr lang="ru-RU" dirty="0"/>
        </a:p>
      </dgm:t>
    </dgm:pt>
    <dgm:pt modelId="{C784C5C5-BC8C-489F-ACE0-80B855677C70}" type="parTrans" cxnId="{335C1A94-2561-46BB-93A3-843381D1B86D}">
      <dgm:prSet/>
      <dgm:spPr/>
      <dgm:t>
        <a:bodyPr/>
        <a:lstStyle/>
        <a:p>
          <a:endParaRPr lang="ru-RU"/>
        </a:p>
      </dgm:t>
    </dgm:pt>
    <dgm:pt modelId="{DBDE1695-4CB8-4995-8C10-A24A2A04C77B}" type="sibTrans" cxnId="{335C1A94-2561-46BB-93A3-843381D1B86D}">
      <dgm:prSet/>
      <dgm:spPr/>
      <dgm:t>
        <a:bodyPr/>
        <a:lstStyle/>
        <a:p>
          <a:endParaRPr lang="ru-RU"/>
        </a:p>
      </dgm:t>
    </dgm:pt>
    <dgm:pt modelId="{68BB5F20-C386-4425-ACA3-9C9E82CEA534}">
      <dgm:prSet phldrT="[Текст]"/>
      <dgm:spPr/>
      <dgm:t>
        <a:bodyPr/>
        <a:lstStyle/>
        <a:p>
          <a:r>
            <a:rPr lang="ru-RU" dirty="0" smtClean="0"/>
            <a:t>Тематическая справка</a:t>
          </a:r>
          <a:endParaRPr lang="ru-RU" dirty="0"/>
        </a:p>
      </dgm:t>
    </dgm:pt>
    <dgm:pt modelId="{B15F55D4-2AF4-45E3-BE66-561654DC8BC8}" type="parTrans" cxnId="{B5AE23C1-6D6A-4DEF-8584-F34AC853F906}">
      <dgm:prSet/>
      <dgm:spPr/>
      <dgm:t>
        <a:bodyPr/>
        <a:lstStyle/>
        <a:p>
          <a:endParaRPr lang="ru-RU"/>
        </a:p>
      </dgm:t>
    </dgm:pt>
    <dgm:pt modelId="{7506DB94-633D-4FE9-BA4E-1A4E162B07E2}" type="sibTrans" cxnId="{B5AE23C1-6D6A-4DEF-8584-F34AC853F906}">
      <dgm:prSet/>
      <dgm:spPr/>
      <dgm:t>
        <a:bodyPr/>
        <a:lstStyle/>
        <a:p>
          <a:endParaRPr lang="ru-RU"/>
        </a:p>
      </dgm:t>
    </dgm:pt>
    <dgm:pt modelId="{9DF1CFC2-D2DE-4269-AFAC-3A5B8525FCDE}">
      <dgm:prSet/>
      <dgm:spPr/>
      <dgm:t>
        <a:bodyPr/>
        <a:lstStyle/>
        <a:p>
          <a:r>
            <a:rPr lang="ru-RU" dirty="0" smtClean="0"/>
            <a:t>Индексирование документов</a:t>
          </a:r>
          <a:endParaRPr lang="ru-RU" dirty="0"/>
        </a:p>
      </dgm:t>
    </dgm:pt>
    <dgm:pt modelId="{55D1D5DD-0120-4C0C-BCF6-99608766D223}" type="parTrans" cxnId="{2D13AD65-4632-4002-812F-30C7954F12D9}">
      <dgm:prSet/>
      <dgm:spPr/>
      <dgm:t>
        <a:bodyPr/>
        <a:lstStyle/>
        <a:p>
          <a:endParaRPr lang="ru-RU"/>
        </a:p>
      </dgm:t>
    </dgm:pt>
    <dgm:pt modelId="{F61CD607-EB58-4AB4-8BEB-34B704161726}" type="sibTrans" cxnId="{2D13AD65-4632-4002-812F-30C7954F12D9}">
      <dgm:prSet/>
      <dgm:spPr/>
      <dgm:t>
        <a:bodyPr/>
        <a:lstStyle/>
        <a:p>
          <a:endParaRPr lang="ru-RU"/>
        </a:p>
      </dgm:t>
    </dgm:pt>
    <dgm:pt modelId="{B4222B69-485B-4EBB-8B24-4EA37B983466}">
      <dgm:prSet/>
      <dgm:spPr/>
      <dgm:t>
        <a:bodyPr/>
        <a:lstStyle/>
        <a:p>
          <a:r>
            <a:rPr lang="ru-RU" dirty="0" smtClean="0"/>
            <a:t>Определение публикационной активности</a:t>
          </a:r>
          <a:endParaRPr lang="ru-RU" dirty="0"/>
        </a:p>
      </dgm:t>
    </dgm:pt>
    <dgm:pt modelId="{DBA6D8E8-EFAD-4EAB-BBD9-DEFB57CDAC18}" type="parTrans" cxnId="{DD47AB07-D0E7-446F-9538-F48127335171}">
      <dgm:prSet/>
      <dgm:spPr/>
      <dgm:t>
        <a:bodyPr/>
        <a:lstStyle/>
        <a:p>
          <a:endParaRPr lang="ru-RU"/>
        </a:p>
      </dgm:t>
    </dgm:pt>
    <dgm:pt modelId="{E5BB5768-6D9A-411A-BC7E-27D194A599CC}" type="sibTrans" cxnId="{DD47AB07-D0E7-446F-9538-F48127335171}">
      <dgm:prSet/>
      <dgm:spPr/>
      <dgm:t>
        <a:bodyPr/>
        <a:lstStyle/>
        <a:p>
          <a:endParaRPr lang="ru-RU"/>
        </a:p>
      </dgm:t>
    </dgm:pt>
    <dgm:pt modelId="{2E4C5B0A-7213-443C-B004-844745907587}" type="pres">
      <dgm:prSet presAssocID="{168F8FE3-99BB-4CD7-A1CD-8EBFB30C5ED6}" presName="linearFlow" presStyleCnt="0">
        <dgm:presLayoutVars>
          <dgm:dir/>
          <dgm:resizeHandles val="exact"/>
        </dgm:presLayoutVars>
      </dgm:prSet>
      <dgm:spPr/>
    </dgm:pt>
    <dgm:pt modelId="{CEF76FEF-AE2D-4F66-ABA8-E543AA16B6AC}" type="pres">
      <dgm:prSet presAssocID="{ECF043AE-67A1-45F1-A323-981AF928E5F9}" presName="composite" presStyleCnt="0"/>
      <dgm:spPr/>
    </dgm:pt>
    <dgm:pt modelId="{08EA1C87-9D5A-4B92-BD90-6EDA1A116692}" type="pres">
      <dgm:prSet presAssocID="{ECF043AE-67A1-45F1-A323-981AF928E5F9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D2FBC06F-3CE5-4926-A9EE-745CD2980593}" type="pres">
      <dgm:prSet presAssocID="{ECF043AE-67A1-45F1-A323-981AF928E5F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4E370-B000-4770-96A1-692630A5C518}" type="pres">
      <dgm:prSet presAssocID="{F1610972-EC56-4354-BF98-2B62C6AB4CCB}" presName="spacing" presStyleCnt="0"/>
      <dgm:spPr/>
    </dgm:pt>
    <dgm:pt modelId="{18B80193-8144-43A2-8144-E3E79839EF48}" type="pres">
      <dgm:prSet presAssocID="{255230F3-E0C9-4555-A0F6-A6F2F1630726}" presName="composite" presStyleCnt="0"/>
      <dgm:spPr/>
    </dgm:pt>
    <dgm:pt modelId="{F5449792-4FD8-4A18-9B75-259BCF5499CA}" type="pres">
      <dgm:prSet presAssocID="{255230F3-E0C9-4555-A0F6-A6F2F1630726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A14901AC-AC4F-439B-B9EB-D24435B18461}" type="pres">
      <dgm:prSet presAssocID="{255230F3-E0C9-4555-A0F6-A6F2F163072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0C70-6E49-454D-9291-ADE18422157F}" type="pres">
      <dgm:prSet presAssocID="{DBDE1695-4CB8-4995-8C10-A24A2A04C77B}" presName="spacing" presStyleCnt="0"/>
      <dgm:spPr/>
    </dgm:pt>
    <dgm:pt modelId="{7FD20901-BAD3-4BDF-A20D-CA62E57F90C8}" type="pres">
      <dgm:prSet presAssocID="{68BB5F20-C386-4425-ACA3-9C9E82CEA534}" presName="composite" presStyleCnt="0"/>
      <dgm:spPr/>
    </dgm:pt>
    <dgm:pt modelId="{E14590F9-0AED-4674-9474-0ACFF935D4C9}" type="pres">
      <dgm:prSet presAssocID="{68BB5F20-C386-4425-ACA3-9C9E82CEA534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8077A093-8285-44D3-A3D1-0851CD37910F}" type="pres">
      <dgm:prSet presAssocID="{68BB5F20-C386-4425-ACA3-9C9E82CEA534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90BD0-DEC9-48DB-9048-368D0A38317F}" type="pres">
      <dgm:prSet presAssocID="{7506DB94-633D-4FE9-BA4E-1A4E162B07E2}" presName="spacing" presStyleCnt="0"/>
      <dgm:spPr/>
    </dgm:pt>
    <dgm:pt modelId="{627FB1FE-8D9E-441C-9D02-A6CF12560878}" type="pres">
      <dgm:prSet presAssocID="{9DF1CFC2-D2DE-4269-AFAC-3A5B8525FCDE}" presName="composite" presStyleCnt="0"/>
      <dgm:spPr/>
    </dgm:pt>
    <dgm:pt modelId="{ACC2FB04-1C0A-4787-80D1-B91B644F98FB}" type="pres">
      <dgm:prSet presAssocID="{9DF1CFC2-D2DE-4269-AFAC-3A5B8525FCDE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7BE5A0DB-CAB8-4E53-B126-5E92B46BED54}" type="pres">
      <dgm:prSet presAssocID="{9DF1CFC2-D2DE-4269-AFAC-3A5B8525FCD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80060-6B76-41EC-B7ED-5DCB4E442A0E}" type="pres">
      <dgm:prSet presAssocID="{F61CD607-EB58-4AB4-8BEB-34B704161726}" presName="spacing" presStyleCnt="0"/>
      <dgm:spPr/>
    </dgm:pt>
    <dgm:pt modelId="{D330430C-BF68-4B07-BE44-EF37A1272E20}" type="pres">
      <dgm:prSet presAssocID="{B4222B69-485B-4EBB-8B24-4EA37B983466}" presName="composite" presStyleCnt="0"/>
      <dgm:spPr/>
    </dgm:pt>
    <dgm:pt modelId="{CB3C22F7-6145-4AFA-81B1-CB0916544BDC}" type="pres">
      <dgm:prSet presAssocID="{B4222B69-485B-4EBB-8B24-4EA37B983466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4574A9D7-3530-42AA-87DE-0B89DA1D9EED}" type="pres">
      <dgm:prSet presAssocID="{B4222B69-485B-4EBB-8B24-4EA37B983466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3379C1-C8A7-4562-B39B-16B79582B5B5}" type="presOf" srcId="{168F8FE3-99BB-4CD7-A1CD-8EBFB30C5ED6}" destId="{2E4C5B0A-7213-443C-B004-844745907587}" srcOrd="0" destOrd="0" presId="urn:microsoft.com/office/officeart/2005/8/layout/vList3"/>
    <dgm:cxn modelId="{79DFF99C-B7F5-45BE-8739-08B6E9C2D7ED}" type="presOf" srcId="{B4222B69-485B-4EBB-8B24-4EA37B983466}" destId="{4574A9D7-3530-42AA-87DE-0B89DA1D9EED}" srcOrd="0" destOrd="0" presId="urn:microsoft.com/office/officeart/2005/8/layout/vList3"/>
    <dgm:cxn modelId="{335C1A94-2561-46BB-93A3-843381D1B86D}" srcId="{168F8FE3-99BB-4CD7-A1CD-8EBFB30C5ED6}" destId="{255230F3-E0C9-4555-A0F6-A6F2F1630726}" srcOrd="1" destOrd="0" parTransId="{C784C5C5-BC8C-489F-ACE0-80B855677C70}" sibTransId="{DBDE1695-4CB8-4995-8C10-A24A2A04C77B}"/>
    <dgm:cxn modelId="{FE6C9697-134F-4B4F-B63E-93DB519D0547}" type="presOf" srcId="{255230F3-E0C9-4555-A0F6-A6F2F1630726}" destId="{A14901AC-AC4F-439B-B9EB-D24435B18461}" srcOrd="0" destOrd="0" presId="urn:microsoft.com/office/officeart/2005/8/layout/vList3"/>
    <dgm:cxn modelId="{B5AE23C1-6D6A-4DEF-8584-F34AC853F906}" srcId="{168F8FE3-99BB-4CD7-A1CD-8EBFB30C5ED6}" destId="{68BB5F20-C386-4425-ACA3-9C9E82CEA534}" srcOrd="2" destOrd="0" parTransId="{B15F55D4-2AF4-45E3-BE66-561654DC8BC8}" sibTransId="{7506DB94-633D-4FE9-BA4E-1A4E162B07E2}"/>
    <dgm:cxn modelId="{4759ACBB-13D7-4A67-93E4-833E1D697498}" type="presOf" srcId="{68BB5F20-C386-4425-ACA3-9C9E82CEA534}" destId="{8077A093-8285-44D3-A3D1-0851CD37910F}" srcOrd="0" destOrd="0" presId="urn:microsoft.com/office/officeart/2005/8/layout/vList3"/>
    <dgm:cxn modelId="{25F12D59-9324-44A9-9EC1-5E6C535E79BD}" type="presOf" srcId="{9DF1CFC2-D2DE-4269-AFAC-3A5B8525FCDE}" destId="{7BE5A0DB-CAB8-4E53-B126-5E92B46BED54}" srcOrd="0" destOrd="0" presId="urn:microsoft.com/office/officeart/2005/8/layout/vList3"/>
    <dgm:cxn modelId="{2BF4EB23-664A-430A-A330-76B3FED40BEE}" srcId="{168F8FE3-99BB-4CD7-A1CD-8EBFB30C5ED6}" destId="{ECF043AE-67A1-45F1-A323-981AF928E5F9}" srcOrd="0" destOrd="0" parTransId="{EC98E8E2-7440-460F-90D9-D273EF302C7F}" sibTransId="{F1610972-EC56-4354-BF98-2B62C6AB4CCB}"/>
    <dgm:cxn modelId="{2D13AD65-4632-4002-812F-30C7954F12D9}" srcId="{168F8FE3-99BB-4CD7-A1CD-8EBFB30C5ED6}" destId="{9DF1CFC2-D2DE-4269-AFAC-3A5B8525FCDE}" srcOrd="3" destOrd="0" parTransId="{55D1D5DD-0120-4C0C-BCF6-99608766D223}" sibTransId="{F61CD607-EB58-4AB4-8BEB-34B704161726}"/>
    <dgm:cxn modelId="{DD47AB07-D0E7-446F-9538-F48127335171}" srcId="{168F8FE3-99BB-4CD7-A1CD-8EBFB30C5ED6}" destId="{B4222B69-485B-4EBB-8B24-4EA37B983466}" srcOrd="4" destOrd="0" parTransId="{DBA6D8E8-EFAD-4EAB-BBD9-DEFB57CDAC18}" sibTransId="{E5BB5768-6D9A-411A-BC7E-27D194A599CC}"/>
    <dgm:cxn modelId="{ADE10E4F-C978-48AC-8A44-04B8D3A04619}" type="presOf" srcId="{ECF043AE-67A1-45F1-A323-981AF928E5F9}" destId="{D2FBC06F-3CE5-4926-A9EE-745CD2980593}" srcOrd="0" destOrd="0" presId="urn:microsoft.com/office/officeart/2005/8/layout/vList3"/>
    <dgm:cxn modelId="{A9754422-7805-41B4-85A8-F4AD428CB079}" type="presParOf" srcId="{2E4C5B0A-7213-443C-B004-844745907587}" destId="{CEF76FEF-AE2D-4F66-ABA8-E543AA16B6AC}" srcOrd="0" destOrd="0" presId="urn:microsoft.com/office/officeart/2005/8/layout/vList3"/>
    <dgm:cxn modelId="{D6318758-59FB-4441-A393-2EC27AE9EB77}" type="presParOf" srcId="{CEF76FEF-AE2D-4F66-ABA8-E543AA16B6AC}" destId="{08EA1C87-9D5A-4B92-BD90-6EDA1A116692}" srcOrd="0" destOrd="0" presId="urn:microsoft.com/office/officeart/2005/8/layout/vList3"/>
    <dgm:cxn modelId="{33990366-F3E8-4C8B-BD53-8B94985DB749}" type="presParOf" srcId="{CEF76FEF-AE2D-4F66-ABA8-E543AA16B6AC}" destId="{D2FBC06F-3CE5-4926-A9EE-745CD2980593}" srcOrd="1" destOrd="0" presId="urn:microsoft.com/office/officeart/2005/8/layout/vList3"/>
    <dgm:cxn modelId="{5E5CDA00-D32E-4FEC-B7A5-C558D1388073}" type="presParOf" srcId="{2E4C5B0A-7213-443C-B004-844745907587}" destId="{7414E370-B000-4770-96A1-692630A5C518}" srcOrd="1" destOrd="0" presId="urn:microsoft.com/office/officeart/2005/8/layout/vList3"/>
    <dgm:cxn modelId="{6696E5AA-E608-4B13-A58B-43B9E3C9923A}" type="presParOf" srcId="{2E4C5B0A-7213-443C-B004-844745907587}" destId="{18B80193-8144-43A2-8144-E3E79839EF48}" srcOrd="2" destOrd="0" presId="urn:microsoft.com/office/officeart/2005/8/layout/vList3"/>
    <dgm:cxn modelId="{864C242B-DB6E-4B83-ABE5-4A0E24E3203C}" type="presParOf" srcId="{18B80193-8144-43A2-8144-E3E79839EF48}" destId="{F5449792-4FD8-4A18-9B75-259BCF5499CA}" srcOrd="0" destOrd="0" presId="urn:microsoft.com/office/officeart/2005/8/layout/vList3"/>
    <dgm:cxn modelId="{DCB3DE9A-1241-4912-8DFF-45EAC242537B}" type="presParOf" srcId="{18B80193-8144-43A2-8144-E3E79839EF48}" destId="{A14901AC-AC4F-439B-B9EB-D24435B18461}" srcOrd="1" destOrd="0" presId="urn:microsoft.com/office/officeart/2005/8/layout/vList3"/>
    <dgm:cxn modelId="{3B2A9685-8BE9-47B4-830E-98568B12F2EA}" type="presParOf" srcId="{2E4C5B0A-7213-443C-B004-844745907587}" destId="{10160C70-6E49-454D-9291-ADE18422157F}" srcOrd="3" destOrd="0" presId="urn:microsoft.com/office/officeart/2005/8/layout/vList3"/>
    <dgm:cxn modelId="{E9EA3910-83DE-46E0-9C51-AC52C70494AB}" type="presParOf" srcId="{2E4C5B0A-7213-443C-B004-844745907587}" destId="{7FD20901-BAD3-4BDF-A20D-CA62E57F90C8}" srcOrd="4" destOrd="0" presId="urn:microsoft.com/office/officeart/2005/8/layout/vList3"/>
    <dgm:cxn modelId="{0CC2EEF3-7F5C-475F-881F-8E7D4BCBE862}" type="presParOf" srcId="{7FD20901-BAD3-4BDF-A20D-CA62E57F90C8}" destId="{E14590F9-0AED-4674-9474-0ACFF935D4C9}" srcOrd="0" destOrd="0" presId="urn:microsoft.com/office/officeart/2005/8/layout/vList3"/>
    <dgm:cxn modelId="{F47CEF11-C5AF-43F5-B9AD-094A01CC26D0}" type="presParOf" srcId="{7FD20901-BAD3-4BDF-A20D-CA62E57F90C8}" destId="{8077A093-8285-44D3-A3D1-0851CD37910F}" srcOrd="1" destOrd="0" presId="urn:microsoft.com/office/officeart/2005/8/layout/vList3"/>
    <dgm:cxn modelId="{9D160ECB-157F-4ED9-9F21-5AD51787FB72}" type="presParOf" srcId="{2E4C5B0A-7213-443C-B004-844745907587}" destId="{A2D90BD0-DEC9-48DB-9048-368D0A38317F}" srcOrd="5" destOrd="0" presId="urn:microsoft.com/office/officeart/2005/8/layout/vList3"/>
    <dgm:cxn modelId="{4F0A64DC-EE13-4182-804B-90B2D4BEFE42}" type="presParOf" srcId="{2E4C5B0A-7213-443C-B004-844745907587}" destId="{627FB1FE-8D9E-441C-9D02-A6CF12560878}" srcOrd="6" destOrd="0" presId="urn:microsoft.com/office/officeart/2005/8/layout/vList3"/>
    <dgm:cxn modelId="{FFD6772F-ED69-4940-9927-601AAA384920}" type="presParOf" srcId="{627FB1FE-8D9E-441C-9D02-A6CF12560878}" destId="{ACC2FB04-1C0A-4787-80D1-B91B644F98FB}" srcOrd="0" destOrd="0" presId="urn:microsoft.com/office/officeart/2005/8/layout/vList3"/>
    <dgm:cxn modelId="{05675E2B-C197-44FE-B7F9-728263283EB5}" type="presParOf" srcId="{627FB1FE-8D9E-441C-9D02-A6CF12560878}" destId="{7BE5A0DB-CAB8-4E53-B126-5E92B46BED54}" srcOrd="1" destOrd="0" presId="urn:microsoft.com/office/officeart/2005/8/layout/vList3"/>
    <dgm:cxn modelId="{D07DCD72-347D-402C-B179-A47E1E47EBDC}" type="presParOf" srcId="{2E4C5B0A-7213-443C-B004-844745907587}" destId="{F4180060-6B76-41EC-B7ED-5DCB4E442A0E}" srcOrd="7" destOrd="0" presId="urn:microsoft.com/office/officeart/2005/8/layout/vList3"/>
    <dgm:cxn modelId="{51470202-E205-4896-9F96-AA903345D789}" type="presParOf" srcId="{2E4C5B0A-7213-443C-B004-844745907587}" destId="{D330430C-BF68-4B07-BE44-EF37A1272E20}" srcOrd="8" destOrd="0" presId="urn:microsoft.com/office/officeart/2005/8/layout/vList3"/>
    <dgm:cxn modelId="{FB78EDE1-0CD4-43FF-A474-BFEEE0D794A0}" type="presParOf" srcId="{D330430C-BF68-4B07-BE44-EF37A1272E20}" destId="{CB3C22F7-6145-4AFA-81B1-CB0916544BDC}" srcOrd="0" destOrd="0" presId="urn:microsoft.com/office/officeart/2005/8/layout/vList3"/>
    <dgm:cxn modelId="{5ACB0131-B32C-412B-BBE9-B1E1D8FBB40D}" type="presParOf" srcId="{D330430C-BF68-4B07-BE44-EF37A1272E20}" destId="{4574A9D7-3530-42AA-87DE-0B89DA1D9EE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20353E-455B-471A-BE0B-FEF7B331A366}" type="doc">
      <dgm:prSet loTypeId="urn:microsoft.com/office/officeart/2005/8/layout/vList5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6CC3130-599A-4DFD-9B5D-330A0A756336}">
      <dgm:prSet phldrT="[Текст]"/>
      <dgm:spPr/>
      <dgm:t>
        <a:bodyPr/>
        <a:lstStyle/>
        <a:p>
          <a:r>
            <a:rPr lang="ru-RU" dirty="0" smtClean="0"/>
            <a:t>Электронная доставка документов</a:t>
          </a:r>
          <a:endParaRPr lang="ru-RU" dirty="0"/>
        </a:p>
      </dgm:t>
    </dgm:pt>
    <dgm:pt modelId="{C355FBAB-6CFB-4580-96BF-EC694AA89470}" type="parTrans" cxnId="{DD10030F-2C40-44E3-B601-6E8977BF54AD}">
      <dgm:prSet/>
      <dgm:spPr/>
      <dgm:t>
        <a:bodyPr/>
        <a:lstStyle/>
        <a:p>
          <a:endParaRPr lang="ru-RU"/>
        </a:p>
      </dgm:t>
    </dgm:pt>
    <dgm:pt modelId="{1FECD786-EB46-4A69-958E-6F1EB58B92B8}" type="sibTrans" cxnId="{DD10030F-2C40-44E3-B601-6E8977BF54AD}">
      <dgm:prSet/>
      <dgm:spPr/>
      <dgm:t>
        <a:bodyPr/>
        <a:lstStyle/>
        <a:p>
          <a:endParaRPr lang="ru-RU"/>
        </a:p>
      </dgm:t>
    </dgm:pt>
    <dgm:pt modelId="{555FFAE7-BD5A-4BA0-957C-86670EDEEBAD}">
      <dgm:prSet phldrT="[Текст]"/>
      <dgm:spPr/>
      <dgm:t>
        <a:bodyPr/>
        <a:lstStyle/>
        <a:p>
          <a:r>
            <a:rPr lang="ru-RU" dirty="0" smtClean="0"/>
            <a:t>Предоставление цифровых копий фрагментов документов.</a:t>
          </a:r>
          <a:endParaRPr lang="ru-RU" dirty="0"/>
        </a:p>
      </dgm:t>
    </dgm:pt>
    <dgm:pt modelId="{A055B4C9-6801-4BBE-8B79-A377F65EB236}" type="parTrans" cxnId="{E4BEBD1A-E443-4106-8BD8-93EFCA08AA92}">
      <dgm:prSet/>
      <dgm:spPr/>
      <dgm:t>
        <a:bodyPr/>
        <a:lstStyle/>
        <a:p>
          <a:endParaRPr lang="ru-RU"/>
        </a:p>
      </dgm:t>
    </dgm:pt>
    <dgm:pt modelId="{5130B871-5098-43F2-9949-525A4CF97913}" type="sibTrans" cxnId="{E4BEBD1A-E443-4106-8BD8-93EFCA08AA92}">
      <dgm:prSet/>
      <dgm:spPr/>
      <dgm:t>
        <a:bodyPr/>
        <a:lstStyle/>
        <a:p>
          <a:endParaRPr lang="ru-RU"/>
        </a:p>
      </dgm:t>
    </dgm:pt>
    <dgm:pt modelId="{D6965321-A23D-4C06-BB6B-836B02BCB4DD}">
      <dgm:prSet phldrT="[Текст]"/>
      <dgm:spPr/>
      <dgm:t>
        <a:bodyPr/>
        <a:lstStyle/>
        <a:p>
          <a:r>
            <a:rPr lang="ru-RU" dirty="0" smtClean="0"/>
            <a:t>Срок выполнения – 1-3 дня</a:t>
          </a:r>
          <a:endParaRPr lang="ru-RU" dirty="0"/>
        </a:p>
      </dgm:t>
    </dgm:pt>
    <dgm:pt modelId="{0DDEDC09-5338-42D2-9AE0-4411E1B4089C}" type="parTrans" cxnId="{0BA5324C-33BE-4D64-9A0F-18278B7B4BB4}">
      <dgm:prSet/>
      <dgm:spPr/>
      <dgm:t>
        <a:bodyPr/>
        <a:lstStyle/>
        <a:p>
          <a:endParaRPr lang="ru-RU"/>
        </a:p>
      </dgm:t>
    </dgm:pt>
    <dgm:pt modelId="{3F204BAD-B10D-4563-B74A-AE295094FDDD}" type="sibTrans" cxnId="{0BA5324C-33BE-4D64-9A0F-18278B7B4BB4}">
      <dgm:prSet/>
      <dgm:spPr/>
      <dgm:t>
        <a:bodyPr/>
        <a:lstStyle/>
        <a:p>
          <a:endParaRPr lang="ru-RU"/>
        </a:p>
      </dgm:t>
    </dgm:pt>
    <dgm:pt modelId="{1D3548E2-D11B-4774-9764-B5622D525C2C}">
      <dgm:prSet phldrT="[Текст]"/>
      <dgm:spPr/>
      <dgm:t>
        <a:bodyPr/>
        <a:lstStyle/>
        <a:p>
          <a:r>
            <a:rPr lang="ru-RU" dirty="0" smtClean="0"/>
            <a:t>Доработка списков литературы к научной работе</a:t>
          </a:r>
          <a:endParaRPr lang="ru-RU" dirty="0"/>
        </a:p>
      </dgm:t>
    </dgm:pt>
    <dgm:pt modelId="{3F3D54A4-5552-4D40-AEAA-D9F849239DFE}" type="parTrans" cxnId="{6E5DB1F0-BE4F-44F9-91F9-811CF0BAD872}">
      <dgm:prSet/>
      <dgm:spPr/>
      <dgm:t>
        <a:bodyPr/>
        <a:lstStyle/>
        <a:p>
          <a:endParaRPr lang="ru-RU"/>
        </a:p>
      </dgm:t>
    </dgm:pt>
    <dgm:pt modelId="{340935F6-B97B-457B-A512-2E53E166CD49}" type="sibTrans" cxnId="{6E5DB1F0-BE4F-44F9-91F9-811CF0BAD872}">
      <dgm:prSet/>
      <dgm:spPr/>
      <dgm:t>
        <a:bodyPr/>
        <a:lstStyle/>
        <a:p>
          <a:endParaRPr lang="ru-RU"/>
        </a:p>
      </dgm:t>
    </dgm:pt>
    <dgm:pt modelId="{81A52C1F-F186-4004-9386-5C4757EF907F}">
      <dgm:prSet phldrT="[Текст]"/>
      <dgm:spPr/>
      <dgm:t>
        <a:bodyPr/>
        <a:lstStyle/>
        <a:p>
          <a:r>
            <a:rPr lang="ru-RU" dirty="0" smtClean="0"/>
            <a:t>Доработка списков литературы по требованиям ВАК РБ.</a:t>
          </a:r>
          <a:endParaRPr lang="ru-RU" dirty="0"/>
        </a:p>
      </dgm:t>
    </dgm:pt>
    <dgm:pt modelId="{9B3F9AFB-D510-4F49-ACF1-4552D55BC8F1}" type="parTrans" cxnId="{2CBDF06B-12B2-47C7-B462-8A8A387A6397}">
      <dgm:prSet/>
      <dgm:spPr/>
      <dgm:t>
        <a:bodyPr/>
        <a:lstStyle/>
        <a:p>
          <a:endParaRPr lang="ru-RU"/>
        </a:p>
      </dgm:t>
    </dgm:pt>
    <dgm:pt modelId="{299F58A7-E167-4D71-8F18-A8A20B50DA38}" type="sibTrans" cxnId="{2CBDF06B-12B2-47C7-B462-8A8A387A6397}">
      <dgm:prSet/>
      <dgm:spPr/>
      <dgm:t>
        <a:bodyPr/>
        <a:lstStyle/>
        <a:p>
          <a:endParaRPr lang="ru-RU"/>
        </a:p>
      </dgm:t>
    </dgm:pt>
    <dgm:pt modelId="{2B01066D-65A9-4DE0-9142-E45904CA32B5}">
      <dgm:prSet phldrT="[Текст]"/>
      <dgm:spPr/>
      <dgm:t>
        <a:bodyPr/>
        <a:lstStyle/>
        <a:p>
          <a:r>
            <a:rPr lang="ru-RU" dirty="0" smtClean="0"/>
            <a:t>Срок выполнения – 2-10 дней.</a:t>
          </a:r>
          <a:endParaRPr lang="ru-RU" dirty="0"/>
        </a:p>
      </dgm:t>
    </dgm:pt>
    <dgm:pt modelId="{A966FA97-BCF0-49DE-80B0-7F8BD9E68A8A}" type="parTrans" cxnId="{A3691953-1D18-42FA-B9E7-96644932363F}">
      <dgm:prSet/>
      <dgm:spPr/>
      <dgm:t>
        <a:bodyPr/>
        <a:lstStyle/>
        <a:p>
          <a:endParaRPr lang="ru-RU"/>
        </a:p>
      </dgm:t>
    </dgm:pt>
    <dgm:pt modelId="{A07CCF8E-7C24-46F9-ADFB-033B0E84E999}" type="sibTrans" cxnId="{A3691953-1D18-42FA-B9E7-96644932363F}">
      <dgm:prSet/>
      <dgm:spPr/>
      <dgm:t>
        <a:bodyPr/>
        <a:lstStyle/>
        <a:p>
          <a:endParaRPr lang="ru-RU"/>
        </a:p>
      </dgm:t>
    </dgm:pt>
    <dgm:pt modelId="{14DA8FE6-81F2-487E-81E5-4EF8689606AD}">
      <dgm:prSet/>
      <dgm:spPr/>
      <dgm:t>
        <a:bodyPr/>
        <a:lstStyle/>
        <a:p>
          <a:r>
            <a:rPr lang="ru-RU" dirty="0" smtClean="0"/>
            <a:t>Тематическая справка</a:t>
          </a:r>
          <a:endParaRPr lang="ru-RU" dirty="0"/>
        </a:p>
      </dgm:t>
    </dgm:pt>
    <dgm:pt modelId="{A00CC935-8D18-41F6-9566-9A0CADF9D791}" type="parTrans" cxnId="{EF018D93-5767-4F3E-9265-193824CCDD37}">
      <dgm:prSet/>
      <dgm:spPr/>
      <dgm:t>
        <a:bodyPr/>
        <a:lstStyle/>
        <a:p>
          <a:endParaRPr lang="ru-RU"/>
        </a:p>
      </dgm:t>
    </dgm:pt>
    <dgm:pt modelId="{9E19CE29-D987-480B-A64D-4A87E8A4274A}" type="sibTrans" cxnId="{EF018D93-5767-4F3E-9265-193824CCDD37}">
      <dgm:prSet/>
      <dgm:spPr/>
      <dgm:t>
        <a:bodyPr/>
        <a:lstStyle/>
        <a:p>
          <a:endParaRPr lang="ru-RU"/>
        </a:p>
      </dgm:t>
    </dgm:pt>
    <dgm:pt modelId="{87949E66-7A27-417E-BAB6-4F760E2E941F}">
      <dgm:prSet/>
      <dgm:spPr/>
      <dgm:t>
        <a:bodyPr/>
        <a:lstStyle/>
        <a:p>
          <a:r>
            <a:rPr lang="ru-RU" dirty="0" smtClean="0"/>
            <a:t>Составление списка литературы по определенной теме.</a:t>
          </a:r>
          <a:endParaRPr lang="ru-RU" dirty="0"/>
        </a:p>
      </dgm:t>
    </dgm:pt>
    <dgm:pt modelId="{CF89159F-BF72-4177-BDC2-C94DD016CBF1}" type="parTrans" cxnId="{10763111-D5BC-4760-80D4-D5C2513E9EDB}">
      <dgm:prSet/>
      <dgm:spPr/>
      <dgm:t>
        <a:bodyPr/>
        <a:lstStyle/>
        <a:p>
          <a:endParaRPr lang="ru-RU"/>
        </a:p>
      </dgm:t>
    </dgm:pt>
    <dgm:pt modelId="{4CC51A89-32EA-409D-87C0-557886398780}" type="sibTrans" cxnId="{10763111-D5BC-4760-80D4-D5C2513E9EDB}">
      <dgm:prSet/>
      <dgm:spPr/>
      <dgm:t>
        <a:bodyPr/>
        <a:lstStyle/>
        <a:p>
          <a:endParaRPr lang="ru-RU"/>
        </a:p>
      </dgm:t>
    </dgm:pt>
    <dgm:pt modelId="{811F7619-6F05-4FCE-83B5-E613A9772F7E}">
      <dgm:prSet/>
      <dgm:spPr/>
      <dgm:t>
        <a:bodyPr/>
        <a:lstStyle/>
        <a:p>
          <a:r>
            <a:rPr lang="ru-RU" dirty="0" smtClean="0"/>
            <a:t>Срок выполнения – 2-10 дней.</a:t>
          </a:r>
          <a:endParaRPr lang="ru-RU" dirty="0"/>
        </a:p>
      </dgm:t>
    </dgm:pt>
    <dgm:pt modelId="{0434AFC7-F95A-4FA1-BED3-A1CF68BC4CFA}" type="parTrans" cxnId="{6F701605-C4DC-4CC5-9672-D5E989D2B3AF}">
      <dgm:prSet/>
      <dgm:spPr/>
      <dgm:t>
        <a:bodyPr/>
        <a:lstStyle/>
        <a:p>
          <a:endParaRPr lang="ru-RU"/>
        </a:p>
      </dgm:t>
    </dgm:pt>
    <dgm:pt modelId="{4DAD6A61-1B39-403A-AC55-92E2BFA9440C}" type="sibTrans" cxnId="{6F701605-C4DC-4CC5-9672-D5E989D2B3AF}">
      <dgm:prSet/>
      <dgm:spPr/>
      <dgm:t>
        <a:bodyPr/>
        <a:lstStyle/>
        <a:p>
          <a:endParaRPr lang="ru-RU"/>
        </a:p>
      </dgm:t>
    </dgm:pt>
    <dgm:pt modelId="{A05F55E7-D66B-4066-A532-5F9AF0715D16}">
      <dgm:prSet/>
      <dgm:spPr/>
      <dgm:t>
        <a:bodyPr/>
        <a:lstStyle/>
        <a:p>
          <a:r>
            <a:rPr lang="ru-RU" dirty="0" smtClean="0"/>
            <a:t>Индексирование документов</a:t>
          </a:r>
          <a:endParaRPr lang="ru-RU" dirty="0"/>
        </a:p>
      </dgm:t>
    </dgm:pt>
    <dgm:pt modelId="{EB7D9146-D567-4A9E-8A0F-83FD31E3FF86}" type="parTrans" cxnId="{81290988-E86D-4E9F-8653-E82D8C2F4451}">
      <dgm:prSet/>
      <dgm:spPr/>
      <dgm:t>
        <a:bodyPr/>
        <a:lstStyle/>
        <a:p>
          <a:endParaRPr lang="ru-RU"/>
        </a:p>
      </dgm:t>
    </dgm:pt>
    <dgm:pt modelId="{FE7B1960-EB31-4A55-8955-940813669A8E}" type="sibTrans" cxnId="{81290988-E86D-4E9F-8653-E82D8C2F4451}">
      <dgm:prSet/>
      <dgm:spPr/>
      <dgm:t>
        <a:bodyPr/>
        <a:lstStyle/>
        <a:p>
          <a:endParaRPr lang="ru-RU"/>
        </a:p>
      </dgm:t>
    </dgm:pt>
    <dgm:pt modelId="{4572C688-DA78-448E-A071-C43D35CF5B1C}">
      <dgm:prSet/>
      <dgm:spPr/>
      <dgm:t>
        <a:bodyPr/>
        <a:lstStyle/>
        <a:p>
          <a:r>
            <a:rPr lang="ru-RU" dirty="0" smtClean="0"/>
            <a:t>Присвоение классификационных индексов.</a:t>
          </a:r>
          <a:endParaRPr lang="ru-RU" dirty="0"/>
        </a:p>
      </dgm:t>
    </dgm:pt>
    <dgm:pt modelId="{BE58697E-B9B6-41A7-B4D8-C4414D95954C}" type="parTrans" cxnId="{93C6D7E3-1547-4E7D-9937-FE8173895AAD}">
      <dgm:prSet/>
      <dgm:spPr/>
      <dgm:t>
        <a:bodyPr/>
        <a:lstStyle/>
        <a:p>
          <a:endParaRPr lang="ru-RU"/>
        </a:p>
      </dgm:t>
    </dgm:pt>
    <dgm:pt modelId="{7E4CE384-6D71-43D2-8C34-70D0A2D192AC}" type="sibTrans" cxnId="{93C6D7E3-1547-4E7D-9937-FE8173895AAD}">
      <dgm:prSet/>
      <dgm:spPr/>
      <dgm:t>
        <a:bodyPr/>
        <a:lstStyle/>
        <a:p>
          <a:endParaRPr lang="ru-RU"/>
        </a:p>
      </dgm:t>
    </dgm:pt>
    <dgm:pt modelId="{5347FE66-37EB-4410-938F-DD920536EBC3}">
      <dgm:prSet/>
      <dgm:spPr/>
      <dgm:t>
        <a:bodyPr/>
        <a:lstStyle/>
        <a:p>
          <a:r>
            <a:rPr lang="ru-RU" dirty="0" smtClean="0"/>
            <a:t>Срок выполнения – 1-2 дня.</a:t>
          </a:r>
          <a:endParaRPr lang="ru-RU" dirty="0"/>
        </a:p>
      </dgm:t>
    </dgm:pt>
    <dgm:pt modelId="{978AE53E-ADB5-4F1F-9076-5561D2C467B4}" type="parTrans" cxnId="{A6E3F332-C132-438D-8D0C-701EE1CD2051}">
      <dgm:prSet/>
      <dgm:spPr/>
      <dgm:t>
        <a:bodyPr/>
        <a:lstStyle/>
        <a:p>
          <a:endParaRPr lang="ru-RU"/>
        </a:p>
      </dgm:t>
    </dgm:pt>
    <dgm:pt modelId="{23C1EB2D-3ABB-4E53-8894-1E032BAEF524}" type="sibTrans" cxnId="{A6E3F332-C132-438D-8D0C-701EE1CD2051}">
      <dgm:prSet/>
      <dgm:spPr/>
      <dgm:t>
        <a:bodyPr/>
        <a:lstStyle/>
        <a:p>
          <a:endParaRPr lang="ru-RU"/>
        </a:p>
      </dgm:t>
    </dgm:pt>
    <dgm:pt modelId="{7D82342A-8527-475B-9A05-11B5F104FAB8}">
      <dgm:prSet/>
      <dgm:spPr/>
      <dgm:t>
        <a:bodyPr/>
        <a:lstStyle/>
        <a:p>
          <a:r>
            <a:rPr lang="ru-RU" dirty="0" smtClean="0"/>
            <a:t>Определение публикационной активности</a:t>
          </a:r>
          <a:endParaRPr lang="ru-RU" dirty="0"/>
        </a:p>
      </dgm:t>
    </dgm:pt>
    <dgm:pt modelId="{22791532-144A-4F8B-B582-F1BD8A72906D}" type="parTrans" cxnId="{B1A66B9A-872F-4D3B-8EC3-EF3C3C104BB8}">
      <dgm:prSet/>
      <dgm:spPr/>
      <dgm:t>
        <a:bodyPr/>
        <a:lstStyle/>
        <a:p>
          <a:endParaRPr lang="ru-RU"/>
        </a:p>
      </dgm:t>
    </dgm:pt>
    <dgm:pt modelId="{0A564937-AA89-4927-8AC2-67AE23220E44}" type="sibTrans" cxnId="{B1A66B9A-872F-4D3B-8EC3-EF3C3C104BB8}">
      <dgm:prSet/>
      <dgm:spPr/>
      <dgm:t>
        <a:bodyPr/>
        <a:lstStyle/>
        <a:p>
          <a:endParaRPr lang="ru-RU"/>
        </a:p>
      </dgm:t>
    </dgm:pt>
    <dgm:pt modelId="{8B24F44E-926F-4278-A042-FD3864717A83}">
      <dgm:prSet/>
      <dgm:spPr/>
      <dgm:t>
        <a:bodyPr/>
        <a:lstStyle/>
        <a:p>
          <a:r>
            <a:rPr lang="ru-RU" dirty="0" smtClean="0"/>
            <a:t>Количество цитирований автора/организации.</a:t>
          </a:r>
          <a:endParaRPr lang="ru-RU" dirty="0"/>
        </a:p>
      </dgm:t>
    </dgm:pt>
    <dgm:pt modelId="{0A065F67-CF66-4E13-BD38-C08C027495A3}" type="parTrans" cxnId="{E8E8099C-F32E-49A2-BED2-5892CC41FECE}">
      <dgm:prSet/>
      <dgm:spPr/>
      <dgm:t>
        <a:bodyPr/>
        <a:lstStyle/>
        <a:p>
          <a:endParaRPr lang="ru-RU"/>
        </a:p>
      </dgm:t>
    </dgm:pt>
    <dgm:pt modelId="{7EF31E25-53BA-41EF-B6EB-7BDF3FAC94C2}" type="sibTrans" cxnId="{E8E8099C-F32E-49A2-BED2-5892CC41FECE}">
      <dgm:prSet/>
      <dgm:spPr/>
      <dgm:t>
        <a:bodyPr/>
        <a:lstStyle/>
        <a:p>
          <a:endParaRPr lang="ru-RU"/>
        </a:p>
      </dgm:t>
    </dgm:pt>
    <dgm:pt modelId="{6C7CE4FB-5898-40DF-869C-F001D7BFC578}">
      <dgm:prSet/>
      <dgm:spPr/>
      <dgm:t>
        <a:bodyPr/>
        <a:lstStyle/>
        <a:p>
          <a:r>
            <a:rPr lang="ru-RU" dirty="0" smtClean="0"/>
            <a:t>Срок выполнения – 2-7 дней.</a:t>
          </a:r>
          <a:endParaRPr lang="ru-RU" dirty="0"/>
        </a:p>
      </dgm:t>
    </dgm:pt>
    <dgm:pt modelId="{454D3DC4-453A-425C-AD02-41F1A8927ED1}" type="parTrans" cxnId="{2E986924-138C-474B-A773-2E121F5CE0C2}">
      <dgm:prSet/>
      <dgm:spPr/>
      <dgm:t>
        <a:bodyPr/>
        <a:lstStyle/>
        <a:p>
          <a:endParaRPr lang="ru-RU"/>
        </a:p>
      </dgm:t>
    </dgm:pt>
    <dgm:pt modelId="{80A75011-61F6-4A27-B423-A4F51006D3AC}" type="sibTrans" cxnId="{2E986924-138C-474B-A773-2E121F5CE0C2}">
      <dgm:prSet/>
      <dgm:spPr/>
      <dgm:t>
        <a:bodyPr/>
        <a:lstStyle/>
        <a:p>
          <a:endParaRPr lang="ru-RU"/>
        </a:p>
      </dgm:t>
    </dgm:pt>
    <dgm:pt modelId="{14056A6E-8E32-4B20-B1EA-E91FD5583C15}" type="pres">
      <dgm:prSet presAssocID="{A620353E-455B-471A-BE0B-FEF7B331A3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376CD7-DC1E-4F1F-B95B-51061FB6751C}" type="pres">
      <dgm:prSet presAssocID="{E6CC3130-599A-4DFD-9B5D-330A0A756336}" presName="linNode" presStyleCnt="0"/>
      <dgm:spPr/>
      <dgm:t>
        <a:bodyPr/>
        <a:lstStyle/>
        <a:p>
          <a:endParaRPr lang="ru-RU"/>
        </a:p>
      </dgm:t>
    </dgm:pt>
    <dgm:pt modelId="{06BDCC14-2FCA-4063-9AB1-C7B4B4E70F41}" type="pres">
      <dgm:prSet presAssocID="{E6CC3130-599A-4DFD-9B5D-330A0A756336}" presName="parentText" presStyleLbl="node1" presStyleIdx="0" presStyleCnt="5" custLinFactNeighborX="-14583" custLinFactNeighborY="-197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10308-890B-404F-8AB7-792D9ED167A3}" type="pres">
      <dgm:prSet presAssocID="{E6CC3130-599A-4DFD-9B5D-330A0A756336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11CD1-8DBD-426C-8F09-666957393B2C}" type="pres">
      <dgm:prSet presAssocID="{1FECD786-EB46-4A69-958E-6F1EB58B92B8}" presName="sp" presStyleCnt="0"/>
      <dgm:spPr/>
      <dgm:t>
        <a:bodyPr/>
        <a:lstStyle/>
        <a:p>
          <a:endParaRPr lang="ru-RU"/>
        </a:p>
      </dgm:t>
    </dgm:pt>
    <dgm:pt modelId="{F9E11E79-DC1F-44B2-A8D6-0717A8A7B6D5}" type="pres">
      <dgm:prSet presAssocID="{1D3548E2-D11B-4774-9764-B5622D525C2C}" presName="linNode" presStyleCnt="0"/>
      <dgm:spPr/>
      <dgm:t>
        <a:bodyPr/>
        <a:lstStyle/>
        <a:p>
          <a:endParaRPr lang="ru-RU"/>
        </a:p>
      </dgm:t>
    </dgm:pt>
    <dgm:pt modelId="{98306205-57AF-44C3-AC7E-BBDE7F039B23}" type="pres">
      <dgm:prSet presAssocID="{1D3548E2-D11B-4774-9764-B5622D525C2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4911A-47B2-4705-8161-B5C7FCF99D19}" type="pres">
      <dgm:prSet presAssocID="{1D3548E2-D11B-4774-9764-B5622D525C2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CDF37-E809-4282-AEE2-576499D2B1CF}" type="pres">
      <dgm:prSet presAssocID="{340935F6-B97B-457B-A512-2E53E166CD49}" presName="sp" presStyleCnt="0"/>
      <dgm:spPr/>
      <dgm:t>
        <a:bodyPr/>
        <a:lstStyle/>
        <a:p>
          <a:endParaRPr lang="ru-RU"/>
        </a:p>
      </dgm:t>
    </dgm:pt>
    <dgm:pt modelId="{DB70CA4F-110D-4AC6-A694-C5ED53B85C17}" type="pres">
      <dgm:prSet presAssocID="{14DA8FE6-81F2-487E-81E5-4EF8689606AD}" presName="linNode" presStyleCnt="0"/>
      <dgm:spPr/>
      <dgm:t>
        <a:bodyPr/>
        <a:lstStyle/>
        <a:p>
          <a:endParaRPr lang="ru-RU"/>
        </a:p>
      </dgm:t>
    </dgm:pt>
    <dgm:pt modelId="{1F840A2C-2904-47E6-A005-E19C5EDC200C}" type="pres">
      <dgm:prSet presAssocID="{14DA8FE6-81F2-487E-81E5-4EF8689606AD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12431-C6FA-44D3-A295-2C1A8585EC41}" type="pres">
      <dgm:prSet presAssocID="{14DA8FE6-81F2-487E-81E5-4EF8689606AD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B007C-86E7-44D6-A434-00144106B295}" type="pres">
      <dgm:prSet presAssocID="{9E19CE29-D987-480B-A64D-4A87E8A4274A}" presName="sp" presStyleCnt="0"/>
      <dgm:spPr/>
      <dgm:t>
        <a:bodyPr/>
        <a:lstStyle/>
        <a:p>
          <a:endParaRPr lang="ru-RU"/>
        </a:p>
      </dgm:t>
    </dgm:pt>
    <dgm:pt modelId="{7D58E1BB-3772-4B23-BDE9-32F54B107350}" type="pres">
      <dgm:prSet presAssocID="{A05F55E7-D66B-4066-A532-5F9AF0715D16}" presName="linNode" presStyleCnt="0"/>
      <dgm:spPr/>
      <dgm:t>
        <a:bodyPr/>
        <a:lstStyle/>
        <a:p>
          <a:endParaRPr lang="ru-RU"/>
        </a:p>
      </dgm:t>
    </dgm:pt>
    <dgm:pt modelId="{5A80D0A1-9A75-4F2A-8EAC-367D5CF7B2F3}" type="pres">
      <dgm:prSet presAssocID="{A05F55E7-D66B-4066-A532-5F9AF0715D16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9AC65-D944-4693-82D5-00D59ACB78BF}" type="pres">
      <dgm:prSet presAssocID="{A05F55E7-D66B-4066-A532-5F9AF0715D16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DFDA3-233A-4AA2-94BC-A03CC6922324}" type="pres">
      <dgm:prSet presAssocID="{FE7B1960-EB31-4A55-8955-940813669A8E}" presName="sp" presStyleCnt="0"/>
      <dgm:spPr/>
      <dgm:t>
        <a:bodyPr/>
        <a:lstStyle/>
        <a:p>
          <a:endParaRPr lang="ru-RU"/>
        </a:p>
      </dgm:t>
    </dgm:pt>
    <dgm:pt modelId="{AF4633BA-00E4-45D6-A15C-2F5488E839F4}" type="pres">
      <dgm:prSet presAssocID="{7D82342A-8527-475B-9A05-11B5F104FAB8}" presName="linNode" presStyleCnt="0"/>
      <dgm:spPr/>
      <dgm:t>
        <a:bodyPr/>
        <a:lstStyle/>
        <a:p>
          <a:endParaRPr lang="ru-RU"/>
        </a:p>
      </dgm:t>
    </dgm:pt>
    <dgm:pt modelId="{AEA833AD-9F82-4DB2-AD23-9591586F40DC}" type="pres">
      <dgm:prSet presAssocID="{7D82342A-8527-475B-9A05-11B5F104FAB8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0551C-C32A-4FA4-A3E6-523F8F9694B6}" type="pres">
      <dgm:prSet presAssocID="{7D82342A-8527-475B-9A05-11B5F104FAB8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E3F332-C132-438D-8D0C-701EE1CD2051}" srcId="{A05F55E7-D66B-4066-A532-5F9AF0715D16}" destId="{5347FE66-37EB-4410-938F-DD920536EBC3}" srcOrd="1" destOrd="0" parTransId="{978AE53E-ADB5-4F1F-9076-5561D2C467B4}" sibTransId="{23C1EB2D-3ABB-4E53-8894-1E032BAEF524}"/>
    <dgm:cxn modelId="{5D99FD1D-A0C7-45FD-8742-763F0DD3D0B2}" type="presOf" srcId="{A05F55E7-D66B-4066-A532-5F9AF0715D16}" destId="{5A80D0A1-9A75-4F2A-8EAC-367D5CF7B2F3}" srcOrd="0" destOrd="0" presId="urn:microsoft.com/office/officeart/2005/8/layout/vList5"/>
    <dgm:cxn modelId="{2E986924-138C-474B-A773-2E121F5CE0C2}" srcId="{7D82342A-8527-475B-9A05-11B5F104FAB8}" destId="{6C7CE4FB-5898-40DF-869C-F001D7BFC578}" srcOrd="1" destOrd="0" parTransId="{454D3DC4-453A-425C-AD02-41F1A8927ED1}" sibTransId="{80A75011-61F6-4A27-B423-A4F51006D3AC}"/>
    <dgm:cxn modelId="{7A630059-32B2-4BE0-82D0-FFF379BCFEAF}" type="presOf" srcId="{7D82342A-8527-475B-9A05-11B5F104FAB8}" destId="{AEA833AD-9F82-4DB2-AD23-9591586F40DC}" srcOrd="0" destOrd="0" presId="urn:microsoft.com/office/officeart/2005/8/layout/vList5"/>
    <dgm:cxn modelId="{E4BEBD1A-E443-4106-8BD8-93EFCA08AA92}" srcId="{E6CC3130-599A-4DFD-9B5D-330A0A756336}" destId="{555FFAE7-BD5A-4BA0-957C-86670EDEEBAD}" srcOrd="0" destOrd="0" parTransId="{A055B4C9-6801-4BBE-8B79-A377F65EB236}" sibTransId="{5130B871-5098-43F2-9949-525A4CF97913}"/>
    <dgm:cxn modelId="{431DE7ED-92E6-4A4D-9E1F-829D23A3AEA8}" type="presOf" srcId="{2B01066D-65A9-4DE0-9142-E45904CA32B5}" destId="{EF54911A-47B2-4705-8161-B5C7FCF99D19}" srcOrd="0" destOrd="1" presId="urn:microsoft.com/office/officeart/2005/8/layout/vList5"/>
    <dgm:cxn modelId="{06FEF43A-1C3E-4015-8766-70D049FC158F}" type="presOf" srcId="{555FFAE7-BD5A-4BA0-957C-86670EDEEBAD}" destId="{78C10308-890B-404F-8AB7-792D9ED167A3}" srcOrd="0" destOrd="0" presId="urn:microsoft.com/office/officeart/2005/8/layout/vList5"/>
    <dgm:cxn modelId="{DD10030F-2C40-44E3-B601-6E8977BF54AD}" srcId="{A620353E-455B-471A-BE0B-FEF7B331A366}" destId="{E6CC3130-599A-4DFD-9B5D-330A0A756336}" srcOrd="0" destOrd="0" parTransId="{C355FBAB-6CFB-4580-96BF-EC694AA89470}" sibTransId="{1FECD786-EB46-4A69-958E-6F1EB58B92B8}"/>
    <dgm:cxn modelId="{085FDA32-7757-4AC3-9BCA-293985EA0039}" type="presOf" srcId="{811F7619-6F05-4FCE-83B5-E613A9772F7E}" destId="{AC312431-C6FA-44D3-A295-2C1A8585EC41}" srcOrd="0" destOrd="1" presId="urn:microsoft.com/office/officeart/2005/8/layout/vList5"/>
    <dgm:cxn modelId="{0BA5324C-33BE-4D64-9A0F-18278B7B4BB4}" srcId="{E6CC3130-599A-4DFD-9B5D-330A0A756336}" destId="{D6965321-A23D-4C06-BB6B-836B02BCB4DD}" srcOrd="1" destOrd="0" parTransId="{0DDEDC09-5338-42D2-9AE0-4411E1B4089C}" sibTransId="{3F204BAD-B10D-4563-B74A-AE295094FDDD}"/>
    <dgm:cxn modelId="{7CB30258-6478-4379-8E46-31E58B2CFE65}" type="presOf" srcId="{E6CC3130-599A-4DFD-9B5D-330A0A756336}" destId="{06BDCC14-2FCA-4063-9AB1-C7B4B4E70F41}" srcOrd="0" destOrd="0" presId="urn:microsoft.com/office/officeart/2005/8/layout/vList5"/>
    <dgm:cxn modelId="{6E5DB1F0-BE4F-44F9-91F9-811CF0BAD872}" srcId="{A620353E-455B-471A-BE0B-FEF7B331A366}" destId="{1D3548E2-D11B-4774-9764-B5622D525C2C}" srcOrd="1" destOrd="0" parTransId="{3F3D54A4-5552-4D40-AEAA-D9F849239DFE}" sibTransId="{340935F6-B97B-457B-A512-2E53E166CD49}"/>
    <dgm:cxn modelId="{1385AE41-A41D-4ACA-BF00-D9757D7174C0}" type="presOf" srcId="{14DA8FE6-81F2-487E-81E5-4EF8689606AD}" destId="{1F840A2C-2904-47E6-A005-E19C5EDC200C}" srcOrd="0" destOrd="0" presId="urn:microsoft.com/office/officeart/2005/8/layout/vList5"/>
    <dgm:cxn modelId="{C31DB1C1-17B4-4FFA-ADD8-D8388426B6F7}" type="presOf" srcId="{4572C688-DA78-448E-A071-C43D35CF5B1C}" destId="{2159AC65-D944-4693-82D5-00D59ACB78BF}" srcOrd="0" destOrd="0" presId="urn:microsoft.com/office/officeart/2005/8/layout/vList5"/>
    <dgm:cxn modelId="{81290988-E86D-4E9F-8653-E82D8C2F4451}" srcId="{A620353E-455B-471A-BE0B-FEF7B331A366}" destId="{A05F55E7-D66B-4066-A532-5F9AF0715D16}" srcOrd="3" destOrd="0" parTransId="{EB7D9146-D567-4A9E-8A0F-83FD31E3FF86}" sibTransId="{FE7B1960-EB31-4A55-8955-940813669A8E}"/>
    <dgm:cxn modelId="{FC713C28-FA73-4A8A-A3F1-BB13E36D7B5D}" type="presOf" srcId="{1D3548E2-D11B-4774-9764-B5622D525C2C}" destId="{98306205-57AF-44C3-AC7E-BBDE7F039B23}" srcOrd="0" destOrd="0" presId="urn:microsoft.com/office/officeart/2005/8/layout/vList5"/>
    <dgm:cxn modelId="{B1A66B9A-872F-4D3B-8EC3-EF3C3C104BB8}" srcId="{A620353E-455B-471A-BE0B-FEF7B331A366}" destId="{7D82342A-8527-475B-9A05-11B5F104FAB8}" srcOrd="4" destOrd="0" parTransId="{22791532-144A-4F8B-B582-F1BD8A72906D}" sibTransId="{0A564937-AA89-4927-8AC2-67AE23220E44}"/>
    <dgm:cxn modelId="{08C08255-7A75-41B9-9501-7FC00F058403}" type="presOf" srcId="{81A52C1F-F186-4004-9386-5C4757EF907F}" destId="{EF54911A-47B2-4705-8161-B5C7FCF99D19}" srcOrd="0" destOrd="0" presId="urn:microsoft.com/office/officeart/2005/8/layout/vList5"/>
    <dgm:cxn modelId="{0061AF2C-FDE4-4768-ACAF-734B1AFDEB65}" type="presOf" srcId="{8B24F44E-926F-4278-A042-FD3864717A83}" destId="{AA50551C-C32A-4FA4-A3E6-523F8F9694B6}" srcOrd="0" destOrd="0" presId="urn:microsoft.com/office/officeart/2005/8/layout/vList5"/>
    <dgm:cxn modelId="{EF018D93-5767-4F3E-9265-193824CCDD37}" srcId="{A620353E-455B-471A-BE0B-FEF7B331A366}" destId="{14DA8FE6-81F2-487E-81E5-4EF8689606AD}" srcOrd="2" destOrd="0" parTransId="{A00CC935-8D18-41F6-9566-9A0CADF9D791}" sibTransId="{9E19CE29-D987-480B-A64D-4A87E8A4274A}"/>
    <dgm:cxn modelId="{D712296E-C800-44E9-ACAF-D89AA075AB60}" type="presOf" srcId="{5347FE66-37EB-4410-938F-DD920536EBC3}" destId="{2159AC65-D944-4693-82D5-00D59ACB78BF}" srcOrd="0" destOrd="1" presId="urn:microsoft.com/office/officeart/2005/8/layout/vList5"/>
    <dgm:cxn modelId="{2CBDF06B-12B2-47C7-B462-8A8A387A6397}" srcId="{1D3548E2-D11B-4774-9764-B5622D525C2C}" destId="{81A52C1F-F186-4004-9386-5C4757EF907F}" srcOrd="0" destOrd="0" parTransId="{9B3F9AFB-D510-4F49-ACF1-4552D55BC8F1}" sibTransId="{299F58A7-E167-4D71-8F18-A8A20B50DA38}"/>
    <dgm:cxn modelId="{6F701605-C4DC-4CC5-9672-D5E989D2B3AF}" srcId="{14DA8FE6-81F2-487E-81E5-4EF8689606AD}" destId="{811F7619-6F05-4FCE-83B5-E613A9772F7E}" srcOrd="1" destOrd="0" parTransId="{0434AFC7-F95A-4FA1-BED3-A1CF68BC4CFA}" sibTransId="{4DAD6A61-1B39-403A-AC55-92E2BFA9440C}"/>
    <dgm:cxn modelId="{93C6D7E3-1547-4E7D-9937-FE8173895AAD}" srcId="{A05F55E7-D66B-4066-A532-5F9AF0715D16}" destId="{4572C688-DA78-448E-A071-C43D35CF5B1C}" srcOrd="0" destOrd="0" parTransId="{BE58697E-B9B6-41A7-B4D8-C4414D95954C}" sibTransId="{7E4CE384-6D71-43D2-8C34-70D0A2D192AC}"/>
    <dgm:cxn modelId="{B4EFFE89-1499-4758-A85A-EB2C6EA46E37}" type="presOf" srcId="{A620353E-455B-471A-BE0B-FEF7B331A366}" destId="{14056A6E-8E32-4B20-B1EA-E91FD5583C15}" srcOrd="0" destOrd="0" presId="urn:microsoft.com/office/officeart/2005/8/layout/vList5"/>
    <dgm:cxn modelId="{A3691953-1D18-42FA-B9E7-96644932363F}" srcId="{1D3548E2-D11B-4774-9764-B5622D525C2C}" destId="{2B01066D-65A9-4DE0-9142-E45904CA32B5}" srcOrd="1" destOrd="0" parTransId="{A966FA97-BCF0-49DE-80B0-7F8BD9E68A8A}" sibTransId="{A07CCF8E-7C24-46F9-ADFB-033B0E84E999}"/>
    <dgm:cxn modelId="{BA626222-AAF5-43CE-A99D-7236E15EAE22}" type="presOf" srcId="{D6965321-A23D-4C06-BB6B-836B02BCB4DD}" destId="{78C10308-890B-404F-8AB7-792D9ED167A3}" srcOrd="0" destOrd="1" presId="urn:microsoft.com/office/officeart/2005/8/layout/vList5"/>
    <dgm:cxn modelId="{D746678A-5BA7-4177-B7C0-963019BA8C43}" type="presOf" srcId="{87949E66-7A27-417E-BAB6-4F760E2E941F}" destId="{AC312431-C6FA-44D3-A295-2C1A8585EC41}" srcOrd="0" destOrd="0" presId="urn:microsoft.com/office/officeart/2005/8/layout/vList5"/>
    <dgm:cxn modelId="{EAD414C2-40B0-491D-B197-952587D92578}" type="presOf" srcId="{6C7CE4FB-5898-40DF-869C-F001D7BFC578}" destId="{AA50551C-C32A-4FA4-A3E6-523F8F9694B6}" srcOrd="0" destOrd="1" presId="urn:microsoft.com/office/officeart/2005/8/layout/vList5"/>
    <dgm:cxn modelId="{10763111-D5BC-4760-80D4-D5C2513E9EDB}" srcId="{14DA8FE6-81F2-487E-81E5-4EF8689606AD}" destId="{87949E66-7A27-417E-BAB6-4F760E2E941F}" srcOrd="0" destOrd="0" parTransId="{CF89159F-BF72-4177-BDC2-C94DD016CBF1}" sibTransId="{4CC51A89-32EA-409D-87C0-557886398780}"/>
    <dgm:cxn modelId="{E8E8099C-F32E-49A2-BED2-5892CC41FECE}" srcId="{7D82342A-8527-475B-9A05-11B5F104FAB8}" destId="{8B24F44E-926F-4278-A042-FD3864717A83}" srcOrd="0" destOrd="0" parTransId="{0A065F67-CF66-4E13-BD38-C08C027495A3}" sibTransId="{7EF31E25-53BA-41EF-B6EB-7BDF3FAC94C2}"/>
    <dgm:cxn modelId="{1D5665D5-8C86-4FCF-84B4-BEAA57E8E1AC}" type="presParOf" srcId="{14056A6E-8E32-4B20-B1EA-E91FD5583C15}" destId="{93376CD7-DC1E-4F1F-B95B-51061FB6751C}" srcOrd="0" destOrd="0" presId="urn:microsoft.com/office/officeart/2005/8/layout/vList5"/>
    <dgm:cxn modelId="{072D6A5E-590A-49E9-AD01-15AA2620DE67}" type="presParOf" srcId="{93376CD7-DC1E-4F1F-B95B-51061FB6751C}" destId="{06BDCC14-2FCA-4063-9AB1-C7B4B4E70F41}" srcOrd="0" destOrd="0" presId="urn:microsoft.com/office/officeart/2005/8/layout/vList5"/>
    <dgm:cxn modelId="{09593386-57B3-48D0-B01F-AA4799DF862C}" type="presParOf" srcId="{93376CD7-DC1E-4F1F-B95B-51061FB6751C}" destId="{78C10308-890B-404F-8AB7-792D9ED167A3}" srcOrd="1" destOrd="0" presId="urn:microsoft.com/office/officeart/2005/8/layout/vList5"/>
    <dgm:cxn modelId="{691761C9-2927-4E2B-83D7-BA999E56EC3F}" type="presParOf" srcId="{14056A6E-8E32-4B20-B1EA-E91FD5583C15}" destId="{71111CD1-8DBD-426C-8F09-666957393B2C}" srcOrd="1" destOrd="0" presId="urn:microsoft.com/office/officeart/2005/8/layout/vList5"/>
    <dgm:cxn modelId="{D222EE9E-4C87-4DF8-A285-899921873FBC}" type="presParOf" srcId="{14056A6E-8E32-4B20-B1EA-E91FD5583C15}" destId="{F9E11E79-DC1F-44B2-A8D6-0717A8A7B6D5}" srcOrd="2" destOrd="0" presId="urn:microsoft.com/office/officeart/2005/8/layout/vList5"/>
    <dgm:cxn modelId="{4B7ECED9-36AA-45FA-8193-0CEC4CE2BFAC}" type="presParOf" srcId="{F9E11E79-DC1F-44B2-A8D6-0717A8A7B6D5}" destId="{98306205-57AF-44C3-AC7E-BBDE7F039B23}" srcOrd="0" destOrd="0" presId="urn:microsoft.com/office/officeart/2005/8/layout/vList5"/>
    <dgm:cxn modelId="{D4DCE42D-B9B4-4937-84C1-43ED4603738C}" type="presParOf" srcId="{F9E11E79-DC1F-44B2-A8D6-0717A8A7B6D5}" destId="{EF54911A-47B2-4705-8161-B5C7FCF99D19}" srcOrd="1" destOrd="0" presId="urn:microsoft.com/office/officeart/2005/8/layout/vList5"/>
    <dgm:cxn modelId="{21E494D0-3C1A-438E-9492-67733C43DEBC}" type="presParOf" srcId="{14056A6E-8E32-4B20-B1EA-E91FD5583C15}" destId="{294CDF37-E809-4282-AEE2-576499D2B1CF}" srcOrd="3" destOrd="0" presId="urn:microsoft.com/office/officeart/2005/8/layout/vList5"/>
    <dgm:cxn modelId="{5DEA77BF-9041-480C-A0EB-ACB006E2D3D2}" type="presParOf" srcId="{14056A6E-8E32-4B20-B1EA-E91FD5583C15}" destId="{DB70CA4F-110D-4AC6-A694-C5ED53B85C17}" srcOrd="4" destOrd="0" presId="urn:microsoft.com/office/officeart/2005/8/layout/vList5"/>
    <dgm:cxn modelId="{E522D7FF-787B-4C55-A44A-01C3F26CBCD3}" type="presParOf" srcId="{DB70CA4F-110D-4AC6-A694-C5ED53B85C17}" destId="{1F840A2C-2904-47E6-A005-E19C5EDC200C}" srcOrd="0" destOrd="0" presId="urn:microsoft.com/office/officeart/2005/8/layout/vList5"/>
    <dgm:cxn modelId="{244D0AE4-8281-43D6-8857-F66B6319E11E}" type="presParOf" srcId="{DB70CA4F-110D-4AC6-A694-C5ED53B85C17}" destId="{AC312431-C6FA-44D3-A295-2C1A8585EC41}" srcOrd="1" destOrd="0" presId="urn:microsoft.com/office/officeart/2005/8/layout/vList5"/>
    <dgm:cxn modelId="{6AB510FC-588D-4C62-B6B7-788B0F921766}" type="presParOf" srcId="{14056A6E-8E32-4B20-B1EA-E91FD5583C15}" destId="{82DB007C-86E7-44D6-A434-00144106B295}" srcOrd="5" destOrd="0" presId="urn:microsoft.com/office/officeart/2005/8/layout/vList5"/>
    <dgm:cxn modelId="{C31863D4-F4A1-4DC3-8FB9-7ABBE5CA1BF9}" type="presParOf" srcId="{14056A6E-8E32-4B20-B1EA-E91FD5583C15}" destId="{7D58E1BB-3772-4B23-BDE9-32F54B107350}" srcOrd="6" destOrd="0" presId="urn:microsoft.com/office/officeart/2005/8/layout/vList5"/>
    <dgm:cxn modelId="{AA0A87E4-EBFD-4E86-A00D-8DCE2F50F4CD}" type="presParOf" srcId="{7D58E1BB-3772-4B23-BDE9-32F54B107350}" destId="{5A80D0A1-9A75-4F2A-8EAC-367D5CF7B2F3}" srcOrd="0" destOrd="0" presId="urn:microsoft.com/office/officeart/2005/8/layout/vList5"/>
    <dgm:cxn modelId="{26C4B65D-5A31-4A7A-A63D-32304A6E2E50}" type="presParOf" srcId="{7D58E1BB-3772-4B23-BDE9-32F54B107350}" destId="{2159AC65-D944-4693-82D5-00D59ACB78BF}" srcOrd="1" destOrd="0" presId="urn:microsoft.com/office/officeart/2005/8/layout/vList5"/>
    <dgm:cxn modelId="{4968F778-14FA-4261-B213-90B396C0A942}" type="presParOf" srcId="{14056A6E-8E32-4B20-B1EA-E91FD5583C15}" destId="{363DFDA3-233A-4AA2-94BC-A03CC6922324}" srcOrd="7" destOrd="0" presId="urn:microsoft.com/office/officeart/2005/8/layout/vList5"/>
    <dgm:cxn modelId="{E97F96E7-ABF5-4C22-B106-B8399B33F963}" type="presParOf" srcId="{14056A6E-8E32-4B20-B1EA-E91FD5583C15}" destId="{AF4633BA-00E4-45D6-A15C-2F5488E839F4}" srcOrd="8" destOrd="0" presId="urn:microsoft.com/office/officeart/2005/8/layout/vList5"/>
    <dgm:cxn modelId="{3DE76BA8-4D8F-4E17-9960-C9545C7D021A}" type="presParOf" srcId="{AF4633BA-00E4-45D6-A15C-2F5488E839F4}" destId="{AEA833AD-9F82-4DB2-AD23-9591586F40DC}" srcOrd="0" destOrd="0" presId="urn:microsoft.com/office/officeart/2005/8/layout/vList5"/>
    <dgm:cxn modelId="{B90640C4-3BC3-4CFD-B41B-4F040F36A990}" type="presParOf" srcId="{AF4633BA-00E4-45D6-A15C-2F5488E839F4}" destId="{AA50551C-C32A-4FA4-A3E6-523F8F9694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0ECEB8-0039-4AFD-BBCC-6BCA83DB936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8FA5A0-C150-452A-A0A4-0AEA815A0E77}">
      <dgm:prSet phldrT="[Текст]"/>
      <dgm:spPr/>
      <dgm:t>
        <a:bodyPr/>
        <a:lstStyle/>
        <a:p>
          <a:r>
            <a:rPr lang="ru-RU" dirty="0" smtClean="0"/>
            <a:t>Электронная доставка документов</a:t>
          </a:r>
          <a:endParaRPr lang="ru-RU" dirty="0"/>
        </a:p>
      </dgm:t>
    </dgm:pt>
    <dgm:pt modelId="{D8655695-7F77-42FE-86CB-45DAC04D3685}" type="parTrans" cxnId="{7B106788-5EEA-4EDA-88C1-2221DC640969}">
      <dgm:prSet/>
      <dgm:spPr/>
      <dgm:t>
        <a:bodyPr/>
        <a:lstStyle/>
        <a:p>
          <a:endParaRPr lang="ru-RU"/>
        </a:p>
      </dgm:t>
    </dgm:pt>
    <dgm:pt modelId="{FE10A106-11D2-410A-9749-DBA5B560674C}" type="sibTrans" cxnId="{7B106788-5EEA-4EDA-88C1-2221DC640969}">
      <dgm:prSet/>
      <dgm:spPr/>
      <dgm:t>
        <a:bodyPr/>
        <a:lstStyle/>
        <a:p>
          <a:endParaRPr lang="ru-RU"/>
        </a:p>
      </dgm:t>
    </dgm:pt>
    <dgm:pt modelId="{A0D36714-15E9-41D0-8AC6-E2DA30F909EE}">
      <dgm:prSet phldrT="[Текст]"/>
      <dgm:spPr/>
      <dgm:t>
        <a:bodyPr/>
        <a:lstStyle/>
        <a:p>
          <a:r>
            <a:rPr lang="ru-RU" dirty="0" smtClean="0"/>
            <a:t>Доработка списков литературы к научной работе</a:t>
          </a:r>
          <a:endParaRPr lang="ru-RU" dirty="0"/>
        </a:p>
      </dgm:t>
    </dgm:pt>
    <dgm:pt modelId="{8B20C839-456B-458D-A8C3-3E96A2225EB4}" type="parTrans" cxnId="{7C4F98DC-BBA5-4652-81DC-46E5449CE129}">
      <dgm:prSet/>
      <dgm:spPr/>
      <dgm:t>
        <a:bodyPr/>
        <a:lstStyle/>
        <a:p>
          <a:endParaRPr lang="ru-RU"/>
        </a:p>
      </dgm:t>
    </dgm:pt>
    <dgm:pt modelId="{EDE4278D-B201-484A-BFA4-222625FA7403}" type="sibTrans" cxnId="{7C4F98DC-BBA5-4652-81DC-46E5449CE129}">
      <dgm:prSet/>
      <dgm:spPr/>
      <dgm:t>
        <a:bodyPr/>
        <a:lstStyle/>
        <a:p>
          <a:endParaRPr lang="ru-RU"/>
        </a:p>
      </dgm:t>
    </dgm:pt>
    <dgm:pt modelId="{BD9F08AB-B851-4178-8EA1-F5222077C5B0}">
      <dgm:prSet phldrT="[Текст]"/>
      <dgm:spPr/>
      <dgm:t>
        <a:bodyPr/>
        <a:lstStyle/>
        <a:p>
          <a:r>
            <a:rPr lang="ru-RU" dirty="0" smtClean="0"/>
            <a:t>Тематическая справка</a:t>
          </a:r>
          <a:endParaRPr lang="ru-RU" dirty="0"/>
        </a:p>
      </dgm:t>
    </dgm:pt>
    <dgm:pt modelId="{2AFDB249-3003-4F7C-8C76-316EDE6914EB}" type="parTrans" cxnId="{86E6ACEA-52BD-49F6-8E7A-1EC07C922928}">
      <dgm:prSet/>
      <dgm:spPr/>
      <dgm:t>
        <a:bodyPr/>
        <a:lstStyle/>
        <a:p>
          <a:endParaRPr lang="ru-RU"/>
        </a:p>
      </dgm:t>
    </dgm:pt>
    <dgm:pt modelId="{6C498A2C-243C-49B9-A9A3-F164FA989792}" type="sibTrans" cxnId="{86E6ACEA-52BD-49F6-8E7A-1EC07C922928}">
      <dgm:prSet/>
      <dgm:spPr/>
      <dgm:t>
        <a:bodyPr/>
        <a:lstStyle/>
        <a:p>
          <a:endParaRPr lang="ru-RU"/>
        </a:p>
      </dgm:t>
    </dgm:pt>
    <dgm:pt modelId="{67E6C6DD-6EEE-4ED7-A01F-DA2250D0242C}">
      <dgm:prSet/>
      <dgm:spPr/>
      <dgm:t>
        <a:bodyPr/>
        <a:lstStyle/>
        <a:p>
          <a:r>
            <a:rPr lang="ru-RU" dirty="0" smtClean="0"/>
            <a:t>Индексирование документов</a:t>
          </a:r>
          <a:endParaRPr lang="ru-RU" dirty="0"/>
        </a:p>
      </dgm:t>
    </dgm:pt>
    <dgm:pt modelId="{404EA166-68BB-4492-9397-95104E4E06B4}" type="parTrans" cxnId="{91AFA3C0-60E0-47D8-80E8-C37B57C500FD}">
      <dgm:prSet/>
      <dgm:spPr/>
      <dgm:t>
        <a:bodyPr/>
        <a:lstStyle/>
        <a:p>
          <a:endParaRPr lang="ru-RU"/>
        </a:p>
      </dgm:t>
    </dgm:pt>
    <dgm:pt modelId="{84F5AF12-AC94-463F-99D4-9D4667A73A1F}" type="sibTrans" cxnId="{91AFA3C0-60E0-47D8-80E8-C37B57C500FD}">
      <dgm:prSet/>
      <dgm:spPr/>
      <dgm:t>
        <a:bodyPr/>
        <a:lstStyle/>
        <a:p>
          <a:endParaRPr lang="ru-RU"/>
        </a:p>
      </dgm:t>
    </dgm:pt>
    <dgm:pt modelId="{7CE489F1-E133-4D25-A793-906B9F8EC1E7}">
      <dgm:prSet/>
      <dgm:spPr/>
      <dgm:t>
        <a:bodyPr/>
        <a:lstStyle/>
        <a:p>
          <a:r>
            <a:rPr lang="ru-RU" dirty="0" smtClean="0"/>
            <a:t>Определение публикационной активности</a:t>
          </a:r>
          <a:endParaRPr lang="ru-RU" dirty="0"/>
        </a:p>
      </dgm:t>
    </dgm:pt>
    <dgm:pt modelId="{6784C29B-65C6-437C-9F8D-659C34364F17}" type="parTrans" cxnId="{0FCAC345-838D-402F-8D46-02AB477E0793}">
      <dgm:prSet/>
      <dgm:spPr/>
      <dgm:t>
        <a:bodyPr/>
        <a:lstStyle/>
        <a:p>
          <a:endParaRPr lang="ru-RU"/>
        </a:p>
      </dgm:t>
    </dgm:pt>
    <dgm:pt modelId="{93F8EEF7-D51C-470A-8435-4810FC13E76C}" type="sibTrans" cxnId="{0FCAC345-838D-402F-8D46-02AB477E0793}">
      <dgm:prSet/>
      <dgm:spPr/>
      <dgm:t>
        <a:bodyPr/>
        <a:lstStyle/>
        <a:p>
          <a:endParaRPr lang="ru-RU"/>
        </a:p>
      </dgm:t>
    </dgm:pt>
    <dgm:pt modelId="{AD53A81D-682D-42FF-B248-9908AA96AE54}" type="pres">
      <dgm:prSet presAssocID="{DA0ECEB8-0039-4AFD-BBCC-6BCA83DB93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D9D4EC2-C322-4AD3-A742-945B931C0E17}" type="pres">
      <dgm:prSet presAssocID="{DA0ECEB8-0039-4AFD-BBCC-6BCA83DB936B}" presName="Name1" presStyleCnt="0"/>
      <dgm:spPr/>
    </dgm:pt>
    <dgm:pt modelId="{CB598F79-FD2D-4059-B0B4-F4BE2DBEC8FD}" type="pres">
      <dgm:prSet presAssocID="{DA0ECEB8-0039-4AFD-BBCC-6BCA83DB936B}" presName="cycle" presStyleCnt="0"/>
      <dgm:spPr/>
    </dgm:pt>
    <dgm:pt modelId="{65579904-1698-43B6-9117-6E86C87AE4BF}" type="pres">
      <dgm:prSet presAssocID="{DA0ECEB8-0039-4AFD-BBCC-6BCA83DB936B}" presName="srcNode" presStyleLbl="node1" presStyleIdx="0" presStyleCnt="5"/>
      <dgm:spPr/>
    </dgm:pt>
    <dgm:pt modelId="{849E92DF-2479-4901-8BA3-4E812256718E}" type="pres">
      <dgm:prSet presAssocID="{DA0ECEB8-0039-4AFD-BBCC-6BCA83DB936B}" presName="conn" presStyleLbl="parChTrans1D2" presStyleIdx="0" presStyleCnt="1"/>
      <dgm:spPr/>
      <dgm:t>
        <a:bodyPr/>
        <a:lstStyle/>
        <a:p>
          <a:endParaRPr lang="ru-RU"/>
        </a:p>
      </dgm:t>
    </dgm:pt>
    <dgm:pt modelId="{86917D65-BBE4-4C11-BDE8-3DEAE384289C}" type="pres">
      <dgm:prSet presAssocID="{DA0ECEB8-0039-4AFD-BBCC-6BCA83DB936B}" presName="extraNode" presStyleLbl="node1" presStyleIdx="0" presStyleCnt="5"/>
      <dgm:spPr/>
    </dgm:pt>
    <dgm:pt modelId="{DB0B94FA-70AC-4E59-A753-E0ACBDF67216}" type="pres">
      <dgm:prSet presAssocID="{DA0ECEB8-0039-4AFD-BBCC-6BCA83DB936B}" presName="dstNode" presStyleLbl="node1" presStyleIdx="0" presStyleCnt="5"/>
      <dgm:spPr/>
    </dgm:pt>
    <dgm:pt modelId="{19DCCB37-4CD5-4AC9-87FE-E810F0CA4659}" type="pres">
      <dgm:prSet presAssocID="{A48FA5A0-C150-452A-A0A4-0AEA815A0E7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4C904-0D3B-431C-B7E6-C04446E7A399}" type="pres">
      <dgm:prSet presAssocID="{A48FA5A0-C150-452A-A0A4-0AEA815A0E77}" presName="accent_1" presStyleCnt="0"/>
      <dgm:spPr/>
    </dgm:pt>
    <dgm:pt modelId="{831AC5A2-5E0B-4909-8EAD-6B9F955DF02B}" type="pres">
      <dgm:prSet presAssocID="{A48FA5A0-C150-452A-A0A4-0AEA815A0E77}" presName="accentRepeatNode" presStyleLbl="solidFgAcc1" presStyleIdx="0" presStyleCnt="5"/>
      <dgm:spPr/>
    </dgm:pt>
    <dgm:pt modelId="{8C99C1BB-9DB5-4E2C-AFC0-86C6735112F5}" type="pres">
      <dgm:prSet presAssocID="{A0D36714-15E9-41D0-8AC6-E2DA30F909E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61D21-F9EE-44B1-8F17-8903D31675BF}" type="pres">
      <dgm:prSet presAssocID="{A0D36714-15E9-41D0-8AC6-E2DA30F909EE}" presName="accent_2" presStyleCnt="0"/>
      <dgm:spPr/>
    </dgm:pt>
    <dgm:pt modelId="{1ACE193C-7991-421D-B3F6-BFE76685D6F7}" type="pres">
      <dgm:prSet presAssocID="{A0D36714-15E9-41D0-8AC6-E2DA30F909EE}" presName="accentRepeatNode" presStyleLbl="solidFgAcc1" presStyleIdx="1" presStyleCnt="5"/>
      <dgm:spPr/>
    </dgm:pt>
    <dgm:pt modelId="{137F62A6-B711-4752-AE34-6D4FB1578DD7}" type="pres">
      <dgm:prSet presAssocID="{BD9F08AB-B851-4178-8EA1-F5222077C5B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3FAC7-3BA7-4EC2-8734-BF256D66B891}" type="pres">
      <dgm:prSet presAssocID="{BD9F08AB-B851-4178-8EA1-F5222077C5B0}" presName="accent_3" presStyleCnt="0"/>
      <dgm:spPr/>
    </dgm:pt>
    <dgm:pt modelId="{78E9E8F5-1DD6-49AD-B13A-FA6BC99F1294}" type="pres">
      <dgm:prSet presAssocID="{BD9F08AB-B851-4178-8EA1-F5222077C5B0}" presName="accentRepeatNode" presStyleLbl="solidFgAcc1" presStyleIdx="2" presStyleCnt="5"/>
      <dgm:spPr/>
    </dgm:pt>
    <dgm:pt modelId="{FE94CF07-FDB2-4EA6-9778-6597EA69E84D}" type="pres">
      <dgm:prSet presAssocID="{67E6C6DD-6EEE-4ED7-A01F-DA2250D0242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BC92D-49FA-4C34-ADFE-C577F3123F2F}" type="pres">
      <dgm:prSet presAssocID="{67E6C6DD-6EEE-4ED7-A01F-DA2250D0242C}" presName="accent_4" presStyleCnt="0"/>
      <dgm:spPr/>
    </dgm:pt>
    <dgm:pt modelId="{D75595D6-19AC-42B7-B3B3-40301CEDBCFF}" type="pres">
      <dgm:prSet presAssocID="{67E6C6DD-6EEE-4ED7-A01F-DA2250D0242C}" presName="accentRepeatNode" presStyleLbl="solidFgAcc1" presStyleIdx="3" presStyleCnt="5"/>
      <dgm:spPr/>
    </dgm:pt>
    <dgm:pt modelId="{B73B9912-BBF4-47A1-9457-B858AD10A1EB}" type="pres">
      <dgm:prSet presAssocID="{7CE489F1-E133-4D25-A793-906B9F8EC1E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067E5-11A2-438F-A2E5-5590F28409F7}" type="pres">
      <dgm:prSet presAssocID="{7CE489F1-E133-4D25-A793-906B9F8EC1E7}" presName="accent_5" presStyleCnt="0"/>
      <dgm:spPr/>
    </dgm:pt>
    <dgm:pt modelId="{2A196808-FCFC-421E-97D8-3BB4AB64079D}" type="pres">
      <dgm:prSet presAssocID="{7CE489F1-E133-4D25-A793-906B9F8EC1E7}" presName="accentRepeatNode" presStyleLbl="solidFgAcc1" presStyleIdx="4" presStyleCnt="5"/>
      <dgm:spPr/>
    </dgm:pt>
  </dgm:ptLst>
  <dgm:cxnLst>
    <dgm:cxn modelId="{66349990-A9FB-405F-BA00-F748555A1885}" type="presOf" srcId="{FE10A106-11D2-410A-9749-DBA5B560674C}" destId="{849E92DF-2479-4901-8BA3-4E812256718E}" srcOrd="0" destOrd="0" presId="urn:microsoft.com/office/officeart/2008/layout/VerticalCurvedList"/>
    <dgm:cxn modelId="{91AFA3C0-60E0-47D8-80E8-C37B57C500FD}" srcId="{DA0ECEB8-0039-4AFD-BBCC-6BCA83DB936B}" destId="{67E6C6DD-6EEE-4ED7-A01F-DA2250D0242C}" srcOrd="3" destOrd="0" parTransId="{404EA166-68BB-4492-9397-95104E4E06B4}" sibTransId="{84F5AF12-AC94-463F-99D4-9D4667A73A1F}"/>
    <dgm:cxn modelId="{786FDC3D-6463-4F3C-95B0-33DFE4A64B50}" type="presOf" srcId="{67E6C6DD-6EEE-4ED7-A01F-DA2250D0242C}" destId="{FE94CF07-FDB2-4EA6-9778-6597EA69E84D}" srcOrd="0" destOrd="0" presId="urn:microsoft.com/office/officeart/2008/layout/VerticalCurvedList"/>
    <dgm:cxn modelId="{886F6C35-DFAF-4EB8-8805-A40C7453702B}" type="presOf" srcId="{7CE489F1-E133-4D25-A793-906B9F8EC1E7}" destId="{B73B9912-BBF4-47A1-9457-B858AD10A1EB}" srcOrd="0" destOrd="0" presId="urn:microsoft.com/office/officeart/2008/layout/VerticalCurvedList"/>
    <dgm:cxn modelId="{7C4F98DC-BBA5-4652-81DC-46E5449CE129}" srcId="{DA0ECEB8-0039-4AFD-BBCC-6BCA83DB936B}" destId="{A0D36714-15E9-41D0-8AC6-E2DA30F909EE}" srcOrd="1" destOrd="0" parTransId="{8B20C839-456B-458D-A8C3-3E96A2225EB4}" sibTransId="{EDE4278D-B201-484A-BFA4-222625FA7403}"/>
    <dgm:cxn modelId="{9E0C615F-ABDB-486F-A626-59C7C5FC9CDB}" type="presOf" srcId="{BD9F08AB-B851-4178-8EA1-F5222077C5B0}" destId="{137F62A6-B711-4752-AE34-6D4FB1578DD7}" srcOrd="0" destOrd="0" presId="urn:microsoft.com/office/officeart/2008/layout/VerticalCurvedList"/>
    <dgm:cxn modelId="{716DDFCD-1AD5-4DB3-91AD-F861A139C9A0}" type="presOf" srcId="{DA0ECEB8-0039-4AFD-BBCC-6BCA83DB936B}" destId="{AD53A81D-682D-42FF-B248-9908AA96AE54}" srcOrd="0" destOrd="0" presId="urn:microsoft.com/office/officeart/2008/layout/VerticalCurvedList"/>
    <dgm:cxn modelId="{0FCAC345-838D-402F-8D46-02AB477E0793}" srcId="{DA0ECEB8-0039-4AFD-BBCC-6BCA83DB936B}" destId="{7CE489F1-E133-4D25-A793-906B9F8EC1E7}" srcOrd="4" destOrd="0" parTransId="{6784C29B-65C6-437C-9F8D-659C34364F17}" sibTransId="{93F8EEF7-D51C-470A-8435-4810FC13E76C}"/>
    <dgm:cxn modelId="{10E39544-E93F-4A79-83DF-AB2D699AB7DB}" type="presOf" srcId="{A48FA5A0-C150-452A-A0A4-0AEA815A0E77}" destId="{19DCCB37-4CD5-4AC9-87FE-E810F0CA4659}" srcOrd="0" destOrd="0" presId="urn:microsoft.com/office/officeart/2008/layout/VerticalCurvedList"/>
    <dgm:cxn modelId="{86E6ACEA-52BD-49F6-8E7A-1EC07C922928}" srcId="{DA0ECEB8-0039-4AFD-BBCC-6BCA83DB936B}" destId="{BD9F08AB-B851-4178-8EA1-F5222077C5B0}" srcOrd="2" destOrd="0" parTransId="{2AFDB249-3003-4F7C-8C76-316EDE6914EB}" sibTransId="{6C498A2C-243C-49B9-A9A3-F164FA989792}"/>
    <dgm:cxn modelId="{F81459BA-D853-4595-90F5-1C75D035BD6F}" type="presOf" srcId="{A0D36714-15E9-41D0-8AC6-E2DA30F909EE}" destId="{8C99C1BB-9DB5-4E2C-AFC0-86C6735112F5}" srcOrd="0" destOrd="0" presId="urn:microsoft.com/office/officeart/2008/layout/VerticalCurvedList"/>
    <dgm:cxn modelId="{7B106788-5EEA-4EDA-88C1-2221DC640969}" srcId="{DA0ECEB8-0039-4AFD-BBCC-6BCA83DB936B}" destId="{A48FA5A0-C150-452A-A0A4-0AEA815A0E77}" srcOrd="0" destOrd="0" parTransId="{D8655695-7F77-42FE-86CB-45DAC04D3685}" sibTransId="{FE10A106-11D2-410A-9749-DBA5B560674C}"/>
    <dgm:cxn modelId="{447A75D3-6014-4BFC-B4FD-E4BA988D91F7}" type="presParOf" srcId="{AD53A81D-682D-42FF-B248-9908AA96AE54}" destId="{ED9D4EC2-C322-4AD3-A742-945B931C0E17}" srcOrd="0" destOrd="0" presId="urn:microsoft.com/office/officeart/2008/layout/VerticalCurvedList"/>
    <dgm:cxn modelId="{D81708A1-86BF-4889-B8D0-C57ADDB7A334}" type="presParOf" srcId="{ED9D4EC2-C322-4AD3-A742-945B931C0E17}" destId="{CB598F79-FD2D-4059-B0B4-F4BE2DBEC8FD}" srcOrd="0" destOrd="0" presId="urn:microsoft.com/office/officeart/2008/layout/VerticalCurvedList"/>
    <dgm:cxn modelId="{5F471B16-82F5-4AB0-9E8F-614FD2F0F25F}" type="presParOf" srcId="{CB598F79-FD2D-4059-B0B4-F4BE2DBEC8FD}" destId="{65579904-1698-43B6-9117-6E86C87AE4BF}" srcOrd="0" destOrd="0" presId="urn:microsoft.com/office/officeart/2008/layout/VerticalCurvedList"/>
    <dgm:cxn modelId="{3EF04494-0F04-45F6-AFB7-4FF3EA772691}" type="presParOf" srcId="{CB598F79-FD2D-4059-B0B4-F4BE2DBEC8FD}" destId="{849E92DF-2479-4901-8BA3-4E812256718E}" srcOrd="1" destOrd="0" presId="urn:microsoft.com/office/officeart/2008/layout/VerticalCurvedList"/>
    <dgm:cxn modelId="{F5E48B4D-DB74-498E-A606-A1D268100D7B}" type="presParOf" srcId="{CB598F79-FD2D-4059-B0B4-F4BE2DBEC8FD}" destId="{86917D65-BBE4-4C11-BDE8-3DEAE384289C}" srcOrd="2" destOrd="0" presId="urn:microsoft.com/office/officeart/2008/layout/VerticalCurvedList"/>
    <dgm:cxn modelId="{645F5C34-FCBD-4A60-A7BA-2961E619342B}" type="presParOf" srcId="{CB598F79-FD2D-4059-B0B4-F4BE2DBEC8FD}" destId="{DB0B94FA-70AC-4E59-A753-E0ACBDF67216}" srcOrd="3" destOrd="0" presId="urn:microsoft.com/office/officeart/2008/layout/VerticalCurvedList"/>
    <dgm:cxn modelId="{48C70DF2-9E6F-4BF5-8766-F3D0C3E09834}" type="presParOf" srcId="{ED9D4EC2-C322-4AD3-A742-945B931C0E17}" destId="{19DCCB37-4CD5-4AC9-87FE-E810F0CA4659}" srcOrd="1" destOrd="0" presId="urn:microsoft.com/office/officeart/2008/layout/VerticalCurvedList"/>
    <dgm:cxn modelId="{BBD31785-6DFB-46B8-A53E-58BA938D6F4A}" type="presParOf" srcId="{ED9D4EC2-C322-4AD3-A742-945B931C0E17}" destId="{A2D4C904-0D3B-431C-B7E6-C04446E7A399}" srcOrd="2" destOrd="0" presId="urn:microsoft.com/office/officeart/2008/layout/VerticalCurvedList"/>
    <dgm:cxn modelId="{3C4AEC51-6DE1-4EE8-888D-C7BFB0D64957}" type="presParOf" srcId="{A2D4C904-0D3B-431C-B7E6-C04446E7A399}" destId="{831AC5A2-5E0B-4909-8EAD-6B9F955DF02B}" srcOrd="0" destOrd="0" presId="urn:microsoft.com/office/officeart/2008/layout/VerticalCurvedList"/>
    <dgm:cxn modelId="{430C7511-71C8-4A09-BC78-994B9BAF1B5A}" type="presParOf" srcId="{ED9D4EC2-C322-4AD3-A742-945B931C0E17}" destId="{8C99C1BB-9DB5-4E2C-AFC0-86C6735112F5}" srcOrd="3" destOrd="0" presId="urn:microsoft.com/office/officeart/2008/layout/VerticalCurvedList"/>
    <dgm:cxn modelId="{51E8320C-A0D5-4A21-9FC0-82385CB47E97}" type="presParOf" srcId="{ED9D4EC2-C322-4AD3-A742-945B931C0E17}" destId="{9F161D21-F9EE-44B1-8F17-8903D31675BF}" srcOrd="4" destOrd="0" presId="urn:microsoft.com/office/officeart/2008/layout/VerticalCurvedList"/>
    <dgm:cxn modelId="{1DC026A0-527B-4B5E-8376-089A6F291B60}" type="presParOf" srcId="{9F161D21-F9EE-44B1-8F17-8903D31675BF}" destId="{1ACE193C-7991-421D-B3F6-BFE76685D6F7}" srcOrd="0" destOrd="0" presId="urn:microsoft.com/office/officeart/2008/layout/VerticalCurvedList"/>
    <dgm:cxn modelId="{4A35B5B3-E960-491A-B5B1-73FC8F877C30}" type="presParOf" srcId="{ED9D4EC2-C322-4AD3-A742-945B931C0E17}" destId="{137F62A6-B711-4752-AE34-6D4FB1578DD7}" srcOrd="5" destOrd="0" presId="urn:microsoft.com/office/officeart/2008/layout/VerticalCurvedList"/>
    <dgm:cxn modelId="{770F8133-3D84-4724-B5B4-8EBC4317AAEC}" type="presParOf" srcId="{ED9D4EC2-C322-4AD3-A742-945B931C0E17}" destId="{A063FAC7-3BA7-4EC2-8734-BF256D66B891}" srcOrd="6" destOrd="0" presId="urn:microsoft.com/office/officeart/2008/layout/VerticalCurvedList"/>
    <dgm:cxn modelId="{C40CF2F3-2645-4CEE-88E9-754703B9B159}" type="presParOf" srcId="{A063FAC7-3BA7-4EC2-8734-BF256D66B891}" destId="{78E9E8F5-1DD6-49AD-B13A-FA6BC99F1294}" srcOrd="0" destOrd="0" presId="urn:microsoft.com/office/officeart/2008/layout/VerticalCurvedList"/>
    <dgm:cxn modelId="{0DB74169-C5F0-4610-9009-9ACAF44C72F4}" type="presParOf" srcId="{ED9D4EC2-C322-4AD3-A742-945B931C0E17}" destId="{FE94CF07-FDB2-4EA6-9778-6597EA69E84D}" srcOrd="7" destOrd="0" presId="urn:microsoft.com/office/officeart/2008/layout/VerticalCurvedList"/>
    <dgm:cxn modelId="{750DACC3-B2C0-4FD6-A114-3787F859C8DB}" type="presParOf" srcId="{ED9D4EC2-C322-4AD3-A742-945B931C0E17}" destId="{A14BC92D-49FA-4C34-ADFE-C577F3123F2F}" srcOrd="8" destOrd="0" presId="urn:microsoft.com/office/officeart/2008/layout/VerticalCurvedList"/>
    <dgm:cxn modelId="{95409A95-0BD8-4114-81ED-005DBCD4DD3D}" type="presParOf" srcId="{A14BC92D-49FA-4C34-ADFE-C577F3123F2F}" destId="{D75595D6-19AC-42B7-B3B3-40301CEDBCFF}" srcOrd="0" destOrd="0" presId="urn:microsoft.com/office/officeart/2008/layout/VerticalCurvedList"/>
    <dgm:cxn modelId="{812925CD-9E15-41EC-A400-E411A4B48E43}" type="presParOf" srcId="{ED9D4EC2-C322-4AD3-A742-945B931C0E17}" destId="{B73B9912-BBF4-47A1-9457-B858AD10A1EB}" srcOrd="9" destOrd="0" presId="urn:microsoft.com/office/officeart/2008/layout/VerticalCurvedList"/>
    <dgm:cxn modelId="{5CB18AFA-0183-4CAC-BF8A-8BE770DF478E}" type="presParOf" srcId="{ED9D4EC2-C322-4AD3-A742-945B931C0E17}" destId="{D93067E5-11A2-438F-A2E5-5590F28409F7}" srcOrd="10" destOrd="0" presId="urn:microsoft.com/office/officeart/2008/layout/VerticalCurvedList"/>
    <dgm:cxn modelId="{3955522F-7FCE-44AC-A118-FF336287F0D6}" type="presParOf" srcId="{D93067E5-11A2-438F-A2E5-5590F28409F7}" destId="{2A196808-FCFC-421E-97D8-3BB4AB6407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5AD773-4934-40D1-91AB-01DE3DEB430A}" type="doc">
      <dgm:prSet loTypeId="urn:microsoft.com/office/officeart/2005/8/layout/default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E1EEBC46-2A2A-4E55-8C4D-E87B0E099A2C}">
      <dgm:prSet phldrT="[Текст]"/>
      <dgm:spPr/>
      <dgm:t>
        <a:bodyPr/>
        <a:lstStyle/>
        <a:p>
          <a:r>
            <a:rPr lang="ru-RU" dirty="0" smtClean="0"/>
            <a:t>ЕРИП</a:t>
          </a:r>
          <a:endParaRPr lang="ru-RU" dirty="0"/>
        </a:p>
      </dgm:t>
    </dgm:pt>
    <dgm:pt modelId="{924B3A56-19E2-4727-B893-DA89746C9396}" type="parTrans" cxnId="{F0BC001F-466F-43B6-B7BD-C52CE24D8469}">
      <dgm:prSet/>
      <dgm:spPr/>
      <dgm:t>
        <a:bodyPr/>
        <a:lstStyle/>
        <a:p>
          <a:endParaRPr lang="ru-RU"/>
        </a:p>
      </dgm:t>
    </dgm:pt>
    <dgm:pt modelId="{24CFB26B-EC5F-45A4-B4B2-C582C0210EE3}" type="sibTrans" cxnId="{F0BC001F-466F-43B6-B7BD-C52CE24D8469}">
      <dgm:prSet/>
      <dgm:spPr/>
      <dgm:t>
        <a:bodyPr/>
        <a:lstStyle/>
        <a:p>
          <a:endParaRPr lang="ru-RU"/>
        </a:p>
      </dgm:t>
    </dgm:pt>
    <dgm:pt modelId="{A44CE854-4659-43A2-AD4D-FCBC3FB74DD8}">
      <dgm:prSet phldrT="[Текст]"/>
      <dgm:spPr/>
      <dgm:t>
        <a:bodyPr/>
        <a:lstStyle/>
        <a:p>
          <a:r>
            <a:rPr lang="ru-RU" dirty="0" smtClean="0"/>
            <a:t>Интернет-банкинг «</a:t>
          </a:r>
          <a:r>
            <a:rPr lang="ru-RU" dirty="0" err="1" smtClean="0"/>
            <a:t>Беларусбанка</a:t>
          </a:r>
          <a:r>
            <a:rPr lang="ru-RU" dirty="0" smtClean="0"/>
            <a:t>»</a:t>
          </a:r>
          <a:endParaRPr lang="ru-RU" dirty="0"/>
        </a:p>
      </dgm:t>
    </dgm:pt>
    <dgm:pt modelId="{5B8A33BA-BB7B-4B03-B96D-AF0EFB0E4180}" type="parTrans" cxnId="{CA92D051-0FCA-4811-9130-59F08D58C8E6}">
      <dgm:prSet/>
      <dgm:spPr/>
      <dgm:t>
        <a:bodyPr/>
        <a:lstStyle/>
        <a:p>
          <a:endParaRPr lang="ru-RU"/>
        </a:p>
      </dgm:t>
    </dgm:pt>
    <dgm:pt modelId="{6E68210B-BF23-4076-A824-E83543F8A5E9}" type="sibTrans" cxnId="{CA92D051-0FCA-4811-9130-59F08D58C8E6}">
      <dgm:prSet/>
      <dgm:spPr/>
      <dgm:t>
        <a:bodyPr/>
        <a:lstStyle/>
        <a:p>
          <a:endParaRPr lang="ru-RU"/>
        </a:p>
      </dgm:t>
    </dgm:pt>
    <dgm:pt modelId="{86432B85-4737-4A0E-8569-286E6B10D506}">
      <dgm:prSet phldrT="[Текст]"/>
      <dgm:spPr/>
      <dgm:t>
        <a:bodyPr/>
        <a:lstStyle/>
        <a:p>
          <a:r>
            <a:rPr lang="ru-RU" dirty="0" smtClean="0"/>
            <a:t>Банковские карты</a:t>
          </a:r>
          <a:endParaRPr lang="ru-RU" dirty="0"/>
        </a:p>
      </dgm:t>
    </dgm:pt>
    <dgm:pt modelId="{0E1E701F-6F50-4BC7-90B3-5DE9CD457A36}" type="parTrans" cxnId="{0D1FB20D-75A6-444A-9C9F-BC6E2D6F87DA}">
      <dgm:prSet/>
      <dgm:spPr/>
      <dgm:t>
        <a:bodyPr/>
        <a:lstStyle/>
        <a:p>
          <a:endParaRPr lang="ru-RU"/>
        </a:p>
      </dgm:t>
    </dgm:pt>
    <dgm:pt modelId="{4B35FFD6-7A17-47E1-851D-2936E8B08467}" type="sibTrans" cxnId="{0D1FB20D-75A6-444A-9C9F-BC6E2D6F87DA}">
      <dgm:prSet/>
      <dgm:spPr/>
      <dgm:t>
        <a:bodyPr/>
        <a:lstStyle/>
        <a:p>
          <a:endParaRPr lang="ru-RU"/>
        </a:p>
      </dgm:t>
    </dgm:pt>
    <dgm:pt modelId="{BFA425C8-478D-4FA2-B487-72F57BAE1700}">
      <dgm:prSet phldrT="[Текст]"/>
      <dgm:spPr/>
      <dgm:t>
        <a:bodyPr/>
        <a:lstStyle/>
        <a:p>
          <a:r>
            <a:rPr lang="ru-RU" dirty="0" smtClean="0"/>
            <a:t>Почтовый/банковский перевод</a:t>
          </a:r>
          <a:endParaRPr lang="ru-RU" dirty="0"/>
        </a:p>
      </dgm:t>
    </dgm:pt>
    <dgm:pt modelId="{30FF4C50-D2EB-47D6-9EC7-AD4A2E790008}" type="parTrans" cxnId="{5DFD3441-B249-426E-AE3E-B6DF1C017261}">
      <dgm:prSet/>
      <dgm:spPr/>
      <dgm:t>
        <a:bodyPr/>
        <a:lstStyle/>
        <a:p>
          <a:endParaRPr lang="ru-RU"/>
        </a:p>
      </dgm:t>
    </dgm:pt>
    <dgm:pt modelId="{85A6A187-D865-4544-8CE7-FB558AD24F15}" type="sibTrans" cxnId="{5DFD3441-B249-426E-AE3E-B6DF1C017261}">
      <dgm:prSet/>
      <dgm:spPr/>
      <dgm:t>
        <a:bodyPr/>
        <a:lstStyle/>
        <a:p>
          <a:endParaRPr lang="ru-RU"/>
        </a:p>
      </dgm:t>
    </dgm:pt>
    <dgm:pt modelId="{A640100A-583F-4B54-A8F9-AAB6D84A39C5}" type="pres">
      <dgm:prSet presAssocID="{D15AD773-4934-40D1-91AB-01DE3DEB43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3965BD-3CEF-4425-97DF-AC4855E6E42C}" type="pres">
      <dgm:prSet presAssocID="{E1EEBC46-2A2A-4E55-8C4D-E87B0E099A2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A1197-2D82-4E58-8208-9A16A4137059}" type="pres">
      <dgm:prSet presAssocID="{24CFB26B-EC5F-45A4-B4B2-C582C0210EE3}" presName="sibTrans" presStyleCnt="0"/>
      <dgm:spPr/>
    </dgm:pt>
    <dgm:pt modelId="{F6DB82F5-6B07-4DDB-9DF6-922D220A29AD}" type="pres">
      <dgm:prSet presAssocID="{A44CE854-4659-43A2-AD4D-FCBC3FB74DD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E3D86-CDA6-4D12-A7EE-ACBEF1CBDF37}" type="pres">
      <dgm:prSet presAssocID="{6E68210B-BF23-4076-A824-E83543F8A5E9}" presName="sibTrans" presStyleCnt="0"/>
      <dgm:spPr/>
    </dgm:pt>
    <dgm:pt modelId="{A3E7BA70-DC5B-46B6-A849-51CBA4607444}" type="pres">
      <dgm:prSet presAssocID="{86432B85-4737-4A0E-8569-286E6B10D50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3EFF8-DAC4-46A2-959C-7ED46EFEB0B9}" type="pres">
      <dgm:prSet presAssocID="{4B35FFD6-7A17-47E1-851D-2936E8B08467}" presName="sibTrans" presStyleCnt="0"/>
      <dgm:spPr/>
    </dgm:pt>
    <dgm:pt modelId="{9C9F8DEB-DB34-4EC0-9A2A-4072FB7C0361}" type="pres">
      <dgm:prSet presAssocID="{BFA425C8-478D-4FA2-B487-72F57BAE170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92D051-0FCA-4811-9130-59F08D58C8E6}" srcId="{D15AD773-4934-40D1-91AB-01DE3DEB430A}" destId="{A44CE854-4659-43A2-AD4D-FCBC3FB74DD8}" srcOrd="1" destOrd="0" parTransId="{5B8A33BA-BB7B-4B03-B96D-AF0EFB0E4180}" sibTransId="{6E68210B-BF23-4076-A824-E83543F8A5E9}"/>
    <dgm:cxn modelId="{013AC5B4-B27D-42DE-A6FE-6C4E383319EB}" type="presOf" srcId="{86432B85-4737-4A0E-8569-286E6B10D506}" destId="{A3E7BA70-DC5B-46B6-A849-51CBA4607444}" srcOrd="0" destOrd="0" presId="urn:microsoft.com/office/officeart/2005/8/layout/default"/>
    <dgm:cxn modelId="{5DFD3441-B249-426E-AE3E-B6DF1C017261}" srcId="{D15AD773-4934-40D1-91AB-01DE3DEB430A}" destId="{BFA425C8-478D-4FA2-B487-72F57BAE1700}" srcOrd="3" destOrd="0" parTransId="{30FF4C50-D2EB-47D6-9EC7-AD4A2E790008}" sibTransId="{85A6A187-D865-4544-8CE7-FB558AD24F15}"/>
    <dgm:cxn modelId="{0D1FB20D-75A6-444A-9C9F-BC6E2D6F87DA}" srcId="{D15AD773-4934-40D1-91AB-01DE3DEB430A}" destId="{86432B85-4737-4A0E-8569-286E6B10D506}" srcOrd="2" destOrd="0" parTransId="{0E1E701F-6F50-4BC7-90B3-5DE9CD457A36}" sibTransId="{4B35FFD6-7A17-47E1-851D-2936E8B08467}"/>
    <dgm:cxn modelId="{F0BC001F-466F-43B6-B7BD-C52CE24D8469}" srcId="{D15AD773-4934-40D1-91AB-01DE3DEB430A}" destId="{E1EEBC46-2A2A-4E55-8C4D-E87B0E099A2C}" srcOrd="0" destOrd="0" parTransId="{924B3A56-19E2-4727-B893-DA89746C9396}" sibTransId="{24CFB26B-EC5F-45A4-B4B2-C582C0210EE3}"/>
    <dgm:cxn modelId="{2DBD73A1-D92D-4AC1-9AF4-FF8D8EFC843C}" type="presOf" srcId="{E1EEBC46-2A2A-4E55-8C4D-E87B0E099A2C}" destId="{E93965BD-3CEF-4425-97DF-AC4855E6E42C}" srcOrd="0" destOrd="0" presId="urn:microsoft.com/office/officeart/2005/8/layout/default"/>
    <dgm:cxn modelId="{E1B79E7B-6693-4F62-A190-77F5C91B7C62}" type="presOf" srcId="{D15AD773-4934-40D1-91AB-01DE3DEB430A}" destId="{A640100A-583F-4B54-A8F9-AAB6D84A39C5}" srcOrd="0" destOrd="0" presId="urn:microsoft.com/office/officeart/2005/8/layout/default"/>
    <dgm:cxn modelId="{DDFD0C7D-009F-46D2-9F9E-D41671F39068}" type="presOf" srcId="{A44CE854-4659-43A2-AD4D-FCBC3FB74DD8}" destId="{F6DB82F5-6B07-4DDB-9DF6-922D220A29AD}" srcOrd="0" destOrd="0" presId="urn:microsoft.com/office/officeart/2005/8/layout/default"/>
    <dgm:cxn modelId="{EB940B3C-CEB6-4F7D-94C0-B0873F886855}" type="presOf" srcId="{BFA425C8-478D-4FA2-B487-72F57BAE1700}" destId="{9C9F8DEB-DB34-4EC0-9A2A-4072FB7C0361}" srcOrd="0" destOrd="0" presId="urn:microsoft.com/office/officeart/2005/8/layout/default"/>
    <dgm:cxn modelId="{1294EE5C-D15D-44CF-B8E8-9D456AFBF60D}" type="presParOf" srcId="{A640100A-583F-4B54-A8F9-AAB6D84A39C5}" destId="{E93965BD-3CEF-4425-97DF-AC4855E6E42C}" srcOrd="0" destOrd="0" presId="urn:microsoft.com/office/officeart/2005/8/layout/default"/>
    <dgm:cxn modelId="{367BFABF-B49B-49F6-ABD2-341A28566702}" type="presParOf" srcId="{A640100A-583F-4B54-A8F9-AAB6D84A39C5}" destId="{5D9A1197-2D82-4E58-8208-9A16A4137059}" srcOrd="1" destOrd="0" presId="urn:microsoft.com/office/officeart/2005/8/layout/default"/>
    <dgm:cxn modelId="{F70FEFA3-A151-471E-9246-737FEC93A3D8}" type="presParOf" srcId="{A640100A-583F-4B54-A8F9-AAB6D84A39C5}" destId="{F6DB82F5-6B07-4DDB-9DF6-922D220A29AD}" srcOrd="2" destOrd="0" presId="urn:microsoft.com/office/officeart/2005/8/layout/default"/>
    <dgm:cxn modelId="{AE222FDC-3637-467A-8EEB-1506DC9E24B9}" type="presParOf" srcId="{A640100A-583F-4B54-A8F9-AAB6D84A39C5}" destId="{A7CE3D86-CDA6-4D12-A7EE-ACBEF1CBDF37}" srcOrd="3" destOrd="0" presId="urn:microsoft.com/office/officeart/2005/8/layout/default"/>
    <dgm:cxn modelId="{8A3CE0A1-BD8B-4634-869F-091172A973B0}" type="presParOf" srcId="{A640100A-583F-4B54-A8F9-AAB6D84A39C5}" destId="{A3E7BA70-DC5B-46B6-A849-51CBA4607444}" srcOrd="4" destOrd="0" presId="urn:microsoft.com/office/officeart/2005/8/layout/default"/>
    <dgm:cxn modelId="{3B98D1EB-1693-4562-A161-A541892558F8}" type="presParOf" srcId="{A640100A-583F-4B54-A8F9-AAB6D84A39C5}" destId="{80B3EFF8-DAC4-46A2-959C-7ED46EFEB0B9}" srcOrd="5" destOrd="0" presId="urn:microsoft.com/office/officeart/2005/8/layout/default"/>
    <dgm:cxn modelId="{FC033910-640B-4CE0-A624-D11173B3C4D5}" type="presParOf" srcId="{A640100A-583F-4B54-A8F9-AAB6D84A39C5}" destId="{9C9F8DEB-DB34-4EC0-9A2A-4072FB7C036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332AD0-45E3-4FA3-98F7-900A8E413461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4BC990F-EEFD-4D2C-8309-F46BFC122184}">
      <dgm:prSet phldrT="[Текст]"/>
      <dgm:spPr/>
      <dgm:t>
        <a:bodyPr/>
        <a:lstStyle/>
        <a:p>
          <a:r>
            <a:rPr lang="ru-RU" b="1" dirty="0" smtClean="0"/>
            <a:t>Научно-информационные услуги</a:t>
          </a:r>
          <a:endParaRPr lang="ru-RU" b="1" dirty="0"/>
        </a:p>
      </dgm:t>
    </dgm:pt>
    <dgm:pt modelId="{9936E5BB-6A15-48AF-BB3E-21D3C9DE87C2}" type="parTrans" cxnId="{9BE177A4-3E5D-423A-B7E1-BC5707C79A76}">
      <dgm:prSet/>
      <dgm:spPr/>
      <dgm:t>
        <a:bodyPr/>
        <a:lstStyle/>
        <a:p>
          <a:endParaRPr lang="ru-RU"/>
        </a:p>
      </dgm:t>
    </dgm:pt>
    <dgm:pt modelId="{FE6928D4-6CAE-4C0C-9EDE-42DE63DCA9DC}" type="sibTrans" cxnId="{9BE177A4-3E5D-423A-B7E1-BC5707C79A76}">
      <dgm:prSet/>
      <dgm:spPr/>
      <dgm:t>
        <a:bodyPr/>
        <a:lstStyle/>
        <a:p>
          <a:endParaRPr lang="ru-RU"/>
        </a:p>
      </dgm:t>
    </dgm:pt>
    <dgm:pt modelId="{F9193E6D-2A05-4086-9DD4-959BB5577CF1}">
      <dgm:prSet/>
      <dgm:spPr/>
      <dgm:t>
        <a:bodyPr/>
        <a:lstStyle/>
        <a:p>
          <a:r>
            <a:rPr lang="ru-RU" dirty="0" smtClean="0"/>
            <a:t>Отдел научного формирования фондов</a:t>
          </a:r>
          <a:endParaRPr lang="ru-RU" dirty="0"/>
        </a:p>
      </dgm:t>
    </dgm:pt>
    <dgm:pt modelId="{F7DC18EB-B739-43D1-8A9F-68DBE0D2408C}" type="parTrans" cxnId="{9C3FA081-C61C-401D-AC08-3348E6202483}">
      <dgm:prSet/>
      <dgm:spPr/>
      <dgm:t>
        <a:bodyPr/>
        <a:lstStyle/>
        <a:p>
          <a:endParaRPr lang="ru-RU"/>
        </a:p>
      </dgm:t>
    </dgm:pt>
    <dgm:pt modelId="{6D7A8412-3E43-4964-9CC3-088FA1BABF57}" type="sibTrans" cxnId="{9C3FA081-C61C-401D-AC08-3348E6202483}">
      <dgm:prSet/>
      <dgm:spPr/>
      <dgm:t>
        <a:bodyPr/>
        <a:lstStyle/>
        <a:p>
          <a:endParaRPr lang="ru-RU"/>
        </a:p>
      </dgm:t>
    </dgm:pt>
    <dgm:pt modelId="{038B1FF9-2882-44DA-A90F-E53F01E0C98F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ok@kolas.basnet.by</a:t>
          </a:r>
          <a:endParaRPr lang="ru-RU" dirty="0"/>
        </a:p>
      </dgm:t>
    </dgm:pt>
    <dgm:pt modelId="{BA2DD328-CAD9-43AF-AB16-B88DC5064572}" type="parTrans" cxnId="{2C392ED2-3805-4BEC-9677-FD654AFD9D90}">
      <dgm:prSet/>
      <dgm:spPr/>
      <dgm:t>
        <a:bodyPr/>
        <a:lstStyle/>
        <a:p>
          <a:endParaRPr lang="ru-RU"/>
        </a:p>
      </dgm:t>
    </dgm:pt>
    <dgm:pt modelId="{30F969EF-7DC1-4E9F-A500-17E75557B8FF}" type="sibTrans" cxnId="{2C392ED2-3805-4BEC-9677-FD654AFD9D90}">
      <dgm:prSet/>
      <dgm:spPr/>
      <dgm:t>
        <a:bodyPr/>
        <a:lstStyle/>
        <a:p>
          <a:endParaRPr lang="ru-RU"/>
        </a:p>
      </dgm:t>
    </dgm:pt>
    <dgm:pt modelId="{896E313D-4863-406B-9CAE-538B35E52C4D}">
      <dgm:prSet/>
      <dgm:spPr/>
      <dgm:t>
        <a:bodyPr/>
        <a:lstStyle/>
        <a:p>
          <a:r>
            <a:rPr lang="ru-RU" dirty="0" smtClean="0"/>
            <a:t>+375 17 379-10-02</a:t>
          </a:r>
          <a:endParaRPr lang="ru-RU" dirty="0"/>
        </a:p>
      </dgm:t>
    </dgm:pt>
    <dgm:pt modelId="{F6B21C9E-5B84-4997-A4E2-3AD2FDD898E1}" type="parTrans" cxnId="{6E1A0F06-1547-4334-A21F-462CD6B56298}">
      <dgm:prSet/>
      <dgm:spPr/>
      <dgm:t>
        <a:bodyPr/>
        <a:lstStyle/>
        <a:p>
          <a:endParaRPr lang="ru-RU"/>
        </a:p>
      </dgm:t>
    </dgm:pt>
    <dgm:pt modelId="{2ED77AC8-6117-4F12-B2A1-442EBE4CE040}" type="sibTrans" cxnId="{6E1A0F06-1547-4334-A21F-462CD6B56298}">
      <dgm:prSet/>
      <dgm:spPr/>
      <dgm:t>
        <a:bodyPr/>
        <a:lstStyle/>
        <a:p>
          <a:endParaRPr lang="ru-RU"/>
        </a:p>
      </dgm:t>
    </dgm:pt>
    <dgm:pt modelId="{DE773AE9-1F8B-4501-B19F-6701456FEB62}">
      <dgm:prSet phldrT="[Текст]"/>
      <dgm:spPr/>
      <dgm:t>
        <a:bodyPr/>
        <a:lstStyle/>
        <a:p>
          <a:r>
            <a:rPr lang="ru-RU" dirty="0" smtClean="0"/>
            <a:t>Отдел информационных ресурсов</a:t>
          </a:r>
          <a:endParaRPr lang="ru-RU" dirty="0"/>
        </a:p>
      </dgm:t>
    </dgm:pt>
    <dgm:pt modelId="{7A611F36-3CD0-4731-B92D-6A5EF88A9FCC}" type="parTrans" cxnId="{81FC52BC-6315-4CED-8064-1A487A525D18}">
      <dgm:prSet/>
      <dgm:spPr/>
      <dgm:t>
        <a:bodyPr/>
        <a:lstStyle/>
        <a:p>
          <a:endParaRPr lang="ru-RU"/>
        </a:p>
      </dgm:t>
    </dgm:pt>
    <dgm:pt modelId="{1E07DB9C-5950-47E5-B2B4-F3C66757BDD7}" type="sibTrans" cxnId="{81FC52BC-6315-4CED-8064-1A487A525D18}">
      <dgm:prSet/>
      <dgm:spPr/>
      <dgm:t>
        <a:bodyPr/>
        <a:lstStyle/>
        <a:p>
          <a:endParaRPr lang="ru-RU"/>
        </a:p>
      </dgm:t>
    </dgm:pt>
    <dgm:pt modelId="{E1067F08-FD2C-4603-AAEC-49642812179B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edd@kolas.basnet.by</a:t>
          </a:r>
          <a:endParaRPr lang="ru-RU" dirty="0"/>
        </a:p>
      </dgm:t>
    </dgm:pt>
    <dgm:pt modelId="{EFE7F493-8ED4-43E6-B9AC-4071E04D84B4}" type="parTrans" cxnId="{C0C86D08-6564-4188-9D40-844FC15DCA64}">
      <dgm:prSet/>
      <dgm:spPr/>
      <dgm:t>
        <a:bodyPr/>
        <a:lstStyle/>
        <a:p>
          <a:endParaRPr lang="ru-RU"/>
        </a:p>
      </dgm:t>
    </dgm:pt>
    <dgm:pt modelId="{BA83CC8F-44FF-4A03-A566-ABCCCF2D433C}" type="sibTrans" cxnId="{C0C86D08-6564-4188-9D40-844FC15DCA64}">
      <dgm:prSet/>
      <dgm:spPr/>
      <dgm:t>
        <a:bodyPr/>
        <a:lstStyle/>
        <a:p>
          <a:endParaRPr lang="ru-RU"/>
        </a:p>
      </dgm:t>
    </dgm:pt>
    <dgm:pt modelId="{223C125C-1B9D-48C0-9A93-C59D82803FE0}">
      <dgm:prSet phldrT="[Текст]"/>
      <dgm:spPr/>
      <dgm:t>
        <a:bodyPr/>
        <a:lstStyle/>
        <a:p>
          <a:r>
            <a:rPr lang="ru-RU" dirty="0" smtClean="0"/>
            <a:t>+375 17 379-91-89</a:t>
          </a:r>
          <a:endParaRPr lang="ru-RU" dirty="0"/>
        </a:p>
      </dgm:t>
    </dgm:pt>
    <dgm:pt modelId="{8F539BCA-0356-434C-97B1-09AA6A75AB2F}" type="parTrans" cxnId="{184F451C-9D3E-41BD-B804-31F3CAC76B72}">
      <dgm:prSet/>
      <dgm:spPr/>
      <dgm:t>
        <a:bodyPr/>
        <a:lstStyle/>
        <a:p>
          <a:endParaRPr lang="ru-RU"/>
        </a:p>
      </dgm:t>
    </dgm:pt>
    <dgm:pt modelId="{D2BE0B1A-B23E-4368-93CF-4FC546E9A45F}" type="sibTrans" cxnId="{184F451C-9D3E-41BD-B804-31F3CAC76B72}">
      <dgm:prSet/>
      <dgm:spPr/>
      <dgm:t>
        <a:bodyPr/>
        <a:lstStyle/>
        <a:p>
          <a:endParaRPr lang="ru-RU"/>
        </a:p>
      </dgm:t>
    </dgm:pt>
    <dgm:pt modelId="{1EF9C7EC-3FB7-4850-882C-104BABE77F91}">
      <dgm:prSet phldrT="[Текст]"/>
      <dgm:spPr/>
      <dgm:t>
        <a:bodyPr/>
        <a:lstStyle/>
        <a:p>
          <a:r>
            <a:rPr lang="ru-RU" b="1" dirty="0" smtClean="0"/>
            <a:t>Индексирование документов</a:t>
          </a:r>
          <a:endParaRPr lang="ru-RU" b="1" dirty="0"/>
        </a:p>
      </dgm:t>
    </dgm:pt>
    <dgm:pt modelId="{3B498D18-DE94-4D1E-B7B4-DE426AF7122A}" type="parTrans" cxnId="{CC398245-9DD9-431A-AF28-8ADBE9E00EE0}">
      <dgm:prSet/>
      <dgm:spPr/>
      <dgm:t>
        <a:bodyPr/>
        <a:lstStyle/>
        <a:p>
          <a:endParaRPr lang="ru-RU"/>
        </a:p>
      </dgm:t>
    </dgm:pt>
    <dgm:pt modelId="{9D622E45-7BD8-40E1-8F66-D78160968827}" type="sibTrans" cxnId="{CC398245-9DD9-431A-AF28-8ADBE9E00EE0}">
      <dgm:prSet/>
      <dgm:spPr/>
      <dgm:t>
        <a:bodyPr/>
        <a:lstStyle/>
        <a:p>
          <a:endParaRPr lang="ru-RU"/>
        </a:p>
      </dgm:t>
    </dgm:pt>
    <dgm:pt modelId="{AA2788A9-8006-41D7-84E2-4B2E428944C1}">
      <dgm:prSet phldrT="[Текст]"/>
      <dgm:spPr/>
      <dgm:t>
        <a:bodyPr/>
        <a:lstStyle/>
        <a:p>
          <a:r>
            <a:rPr lang="ru-RU" dirty="0" smtClean="0"/>
            <a:t>Отдел лингвистического обеспечения</a:t>
          </a:r>
          <a:endParaRPr lang="ru-RU" dirty="0"/>
        </a:p>
      </dgm:t>
    </dgm:pt>
    <dgm:pt modelId="{B796E4E3-F9D3-46F4-91B9-C14EFF1221DC}" type="parTrans" cxnId="{18B4D287-84EB-48E7-A824-B48051503A24}">
      <dgm:prSet/>
      <dgm:spPr/>
      <dgm:t>
        <a:bodyPr/>
        <a:lstStyle/>
        <a:p>
          <a:endParaRPr lang="ru-RU"/>
        </a:p>
      </dgm:t>
    </dgm:pt>
    <dgm:pt modelId="{A7A40C75-7D1C-48B5-97C9-C47A8C4D9591}" type="sibTrans" cxnId="{18B4D287-84EB-48E7-A824-B48051503A24}">
      <dgm:prSet/>
      <dgm:spPr/>
      <dgm:t>
        <a:bodyPr/>
        <a:lstStyle/>
        <a:p>
          <a:endParaRPr lang="ru-RU"/>
        </a:p>
      </dgm:t>
    </dgm:pt>
    <dgm:pt modelId="{28524BE5-1730-435F-B5A2-5B528A646C91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3"/>
            </a:rPr>
            <a:t>astapovich@kolas.basnet.by</a:t>
          </a:r>
          <a:endParaRPr lang="ru-RU" dirty="0"/>
        </a:p>
      </dgm:t>
    </dgm:pt>
    <dgm:pt modelId="{77DE72B2-D58F-4F95-A931-74868EDE80EA}" type="parTrans" cxnId="{FA3D2235-0A90-4701-96A2-B7293A8E2DB1}">
      <dgm:prSet/>
      <dgm:spPr/>
      <dgm:t>
        <a:bodyPr/>
        <a:lstStyle/>
        <a:p>
          <a:endParaRPr lang="ru-RU"/>
        </a:p>
      </dgm:t>
    </dgm:pt>
    <dgm:pt modelId="{41D1ADB5-32D2-4FF4-8E91-D28FC0693003}" type="sibTrans" cxnId="{FA3D2235-0A90-4701-96A2-B7293A8E2DB1}">
      <dgm:prSet/>
      <dgm:spPr/>
      <dgm:t>
        <a:bodyPr/>
        <a:lstStyle/>
        <a:p>
          <a:endParaRPr lang="ru-RU"/>
        </a:p>
      </dgm:t>
    </dgm:pt>
    <dgm:pt modelId="{ACE56D61-F1B0-470E-B0F8-2D49EABDCAC1}">
      <dgm:prSet phldrT="[Текст]"/>
      <dgm:spPr/>
      <dgm:t>
        <a:bodyPr/>
        <a:lstStyle/>
        <a:p>
          <a:r>
            <a:rPr lang="ru-RU" dirty="0" smtClean="0"/>
            <a:t>+375 17 324-34-63</a:t>
          </a:r>
          <a:endParaRPr lang="ru-RU" dirty="0"/>
        </a:p>
      </dgm:t>
    </dgm:pt>
    <dgm:pt modelId="{13326660-0975-4A0F-886F-AF4D79B1A7A2}" type="parTrans" cxnId="{D797A92C-5AF3-4FF5-A9A7-4109F9AD3DE6}">
      <dgm:prSet/>
      <dgm:spPr/>
      <dgm:t>
        <a:bodyPr/>
        <a:lstStyle/>
        <a:p>
          <a:endParaRPr lang="ru-RU"/>
        </a:p>
      </dgm:t>
    </dgm:pt>
    <dgm:pt modelId="{37EB3499-4791-45B5-B052-73A5228CBD27}" type="sibTrans" cxnId="{D797A92C-5AF3-4FF5-A9A7-4109F9AD3DE6}">
      <dgm:prSet/>
      <dgm:spPr/>
      <dgm:t>
        <a:bodyPr/>
        <a:lstStyle/>
        <a:p>
          <a:endParaRPr lang="ru-RU"/>
        </a:p>
      </dgm:t>
    </dgm:pt>
    <dgm:pt modelId="{60FB87A7-6F15-44FE-9E7B-75959C7D5F1F}">
      <dgm:prSet/>
      <dgm:spPr/>
      <dgm:t>
        <a:bodyPr/>
        <a:lstStyle/>
        <a:p>
          <a:endParaRPr lang="ru-RU" dirty="0"/>
        </a:p>
      </dgm:t>
    </dgm:pt>
    <dgm:pt modelId="{D3A2919B-26CE-4CD7-A729-B5A8CA1025DC}" type="parTrans" cxnId="{134B1BE4-C35E-4CD5-963C-0B498BDB41C7}">
      <dgm:prSet/>
      <dgm:spPr/>
      <dgm:t>
        <a:bodyPr/>
        <a:lstStyle/>
        <a:p>
          <a:endParaRPr lang="ru-RU"/>
        </a:p>
      </dgm:t>
    </dgm:pt>
    <dgm:pt modelId="{C459D857-E9B6-4069-9D4E-A8555A6A8ACA}" type="sibTrans" cxnId="{134B1BE4-C35E-4CD5-963C-0B498BDB41C7}">
      <dgm:prSet/>
      <dgm:spPr/>
      <dgm:t>
        <a:bodyPr/>
        <a:lstStyle/>
        <a:p>
          <a:endParaRPr lang="ru-RU"/>
        </a:p>
      </dgm:t>
    </dgm:pt>
    <dgm:pt modelId="{01F18C4A-6343-4DC8-AC77-3427506D7DEF}">
      <dgm:prSet phldrT="[Текст]"/>
      <dgm:spPr/>
      <dgm:t>
        <a:bodyPr/>
        <a:lstStyle/>
        <a:p>
          <a:endParaRPr lang="ru-RU" dirty="0"/>
        </a:p>
      </dgm:t>
    </dgm:pt>
    <dgm:pt modelId="{CB9EA523-9AEC-4773-800C-A87A697CD4AC}" type="parTrans" cxnId="{8A1B9487-2839-4222-A05A-D95A3AD9116F}">
      <dgm:prSet/>
      <dgm:spPr/>
      <dgm:t>
        <a:bodyPr/>
        <a:lstStyle/>
        <a:p>
          <a:endParaRPr lang="ru-RU"/>
        </a:p>
      </dgm:t>
    </dgm:pt>
    <dgm:pt modelId="{7C7A011B-BC6C-4AD0-8455-A47E69BB7C1F}" type="sibTrans" cxnId="{8A1B9487-2839-4222-A05A-D95A3AD9116F}">
      <dgm:prSet/>
      <dgm:spPr/>
      <dgm:t>
        <a:bodyPr/>
        <a:lstStyle/>
        <a:p>
          <a:endParaRPr lang="ru-RU"/>
        </a:p>
      </dgm:t>
    </dgm:pt>
    <dgm:pt modelId="{334EF4B0-B2E9-4989-A66E-793F86F36B75}" type="pres">
      <dgm:prSet presAssocID="{64332AD0-45E3-4FA3-98F7-900A8E4134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AD52C2-0F0B-442B-A734-036E1EA1DBEC}" type="pres">
      <dgm:prSet presAssocID="{24BC990F-EEFD-4D2C-8309-F46BFC12218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A45AC-F81C-4162-A10F-B7B752FF807C}" type="pres">
      <dgm:prSet presAssocID="{24BC990F-EEFD-4D2C-8309-F46BFC12218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71CF1-4C05-4B4E-981E-9DAB11CF8CBB}" type="pres">
      <dgm:prSet presAssocID="{1EF9C7EC-3FB7-4850-882C-104BABE77F9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7FC13-FC43-45BE-BB35-A4BE35D200B9}" type="pres">
      <dgm:prSet presAssocID="{1EF9C7EC-3FB7-4850-882C-104BABE77F9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C86D08-6564-4188-9D40-844FC15DCA64}" srcId="{24BC990F-EEFD-4D2C-8309-F46BFC122184}" destId="{E1067F08-FD2C-4603-AAEC-49642812179B}" srcOrd="5" destOrd="0" parTransId="{EFE7F493-8ED4-43E6-B9AC-4071E04D84B4}" sibTransId="{BA83CC8F-44FF-4A03-A566-ABCCCF2D433C}"/>
    <dgm:cxn modelId="{81FC52BC-6315-4CED-8064-1A487A525D18}" srcId="{24BC990F-EEFD-4D2C-8309-F46BFC122184}" destId="{DE773AE9-1F8B-4501-B19F-6701456FEB62}" srcOrd="4" destOrd="0" parTransId="{7A611F36-3CD0-4731-B92D-6A5EF88A9FCC}" sibTransId="{1E07DB9C-5950-47E5-B2B4-F3C66757BDD7}"/>
    <dgm:cxn modelId="{8A1B9487-2839-4222-A05A-D95A3AD9116F}" srcId="{24BC990F-EEFD-4D2C-8309-F46BFC122184}" destId="{01F18C4A-6343-4DC8-AC77-3427506D7DEF}" srcOrd="7" destOrd="0" parTransId="{CB9EA523-9AEC-4773-800C-A87A697CD4AC}" sibTransId="{7C7A011B-BC6C-4AD0-8455-A47E69BB7C1F}"/>
    <dgm:cxn modelId="{8689B64B-2478-400F-9B0A-4562E2600615}" type="presOf" srcId="{64332AD0-45E3-4FA3-98F7-900A8E413461}" destId="{334EF4B0-B2E9-4989-A66E-793F86F36B75}" srcOrd="0" destOrd="0" presId="urn:microsoft.com/office/officeart/2005/8/layout/vList2"/>
    <dgm:cxn modelId="{9849732D-80AC-47E8-9EDC-D2CCD7D1AF9A}" type="presOf" srcId="{E1067F08-FD2C-4603-AAEC-49642812179B}" destId="{E88A45AC-F81C-4162-A10F-B7B752FF807C}" srcOrd="0" destOrd="5" presId="urn:microsoft.com/office/officeart/2005/8/layout/vList2"/>
    <dgm:cxn modelId="{D797A92C-5AF3-4FF5-A9A7-4109F9AD3DE6}" srcId="{1EF9C7EC-3FB7-4850-882C-104BABE77F91}" destId="{ACE56D61-F1B0-470E-B0F8-2D49EABDCAC1}" srcOrd="2" destOrd="0" parTransId="{13326660-0975-4A0F-886F-AF4D79B1A7A2}" sibTransId="{37EB3499-4791-45B5-B052-73A5228CBD27}"/>
    <dgm:cxn modelId="{41317C43-F077-41E0-B26E-2C1895B615D9}" type="presOf" srcId="{AA2788A9-8006-41D7-84E2-4B2E428944C1}" destId="{4367FC13-FC43-45BE-BB35-A4BE35D200B9}" srcOrd="0" destOrd="0" presId="urn:microsoft.com/office/officeart/2005/8/layout/vList2"/>
    <dgm:cxn modelId="{65DB6A72-9157-40E5-8E6F-C37852288AE4}" type="presOf" srcId="{28524BE5-1730-435F-B5A2-5B528A646C91}" destId="{4367FC13-FC43-45BE-BB35-A4BE35D200B9}" srcOrd="0" destOrd="1" presId="urn:microsoft.com/office/officeart/2005/8/layout/vList2"/>
    <dgm:cxn modelId="{0458BDF4-A806-4438-A7A0-78A55DC0009F}" type="presOf" srcId="{896E313D-4863-406B-9CAE-538B35E52C4D}" destId="{E88A45AC-F81C-4162-A10F-B7B752FF807C}" srcOrd="0" destOrd="2" presId="urn:microsoft.com/office/officeart/2005/8/layout/vList2"/>
    <dgm:cxn modelId="{184F451C-9D3E-41BD-B804-31F3CAC76B72}" srcId="{24BC990F-EEFD-4D2C-8309-F46BFC122184}" destId="{223C125C-1B9D-48C0-9A93-C59D82803FE0}" srcOrd="6" destOrd="0" parTransId="{8F539BCA-0356-434C-97B1-09AA6A75AB2F}" sibTransId="{D2BE0B1A-B23E-4368-93CF-4FC546E9A45F}"/>
    <dgm:cxn modelId="{9BE177A4-3E5D-423A-B7E1-BC5707C79A76}" srcId="{64332AD0-45E3-4FA3-98F7-900A8E413461}" destId="{24BC990F-EEFD-4D2C-8309-F46BFC122184}" srcOrd="0" destOrd="0" parTransId="{9936E5BB-6A15-48AF-BB3E-21D3C9DE87C2}" sibTransId="{FE6928D4-6CAE-4C0C-9EDE-42DE63DCA9DC}"/>
    <dgm:cxn modelId="{9C3FA081-C61C-401D-AC08-3348E6202483}" srcId="{24BC990F-EEFD-4D2C-8309-F46BFC122184}" destId="{F9193E6D-2A05-4086-9DD4-959BB5577CF1}" srcOrd="0" destOrd="0" parTransId="{F7DC18EB-B739-43D1-8A9F-68DBE0D2408C}" sibTransId="{6D7A8412-3E43-4964-9CC3-088FA1BABF57}"/>
    <dgm:cxn modelId="{6E1A0F06-1547-4334-A21F-462CD6B56298}" srcId="{24BC990F-EEFD-4D2C-8309-F46BFC122184}" destId="{896E313D-4863-406B-9CAE-538B35E52C4D}" srcOrd="2" destOrd="0" parTransId="{F6B21C9E-5B84-4997-A4E2-3AD2FDD898E1}" sibTransId="{2ED77AC8-6117-4F12-B2A1-442EBE4CE040}"/>
    <dgm:cxn modelId="{134B1BE4-C35E-4CD5-963C-0B498BDB41C7}" srcId="{24BC990F-EEFD-4D2C-8309-F46BFC122184}" destId="{60FB87A7-6F15-44FE-9E7B-75959C7D5F1F}" srcOrd="3" destOrd="0" parTransId="{D3A2919B-26CE-4CD7-A729-B5A8CA1025DC}" sibTransId="{C459D857-E9B6-4069-9D4E-A8555A6A8ACA}"/>
    <dgm:cxn modelId="{D4771425-0FBF-462D-86D9-B457F20AA660}" type="presOf" srcId="{1EF9C7EC-3FB7-4850-882C-104BABE77F91}" destId="{CF771CF1-4C05-4B4E-981E-9DAB11CF8CBB}" srcOrd="0" destOrd="0" presId="urn:microsoft.com/office/officeart/2005/8/layout/vList2"/>
    <dgm:cxn modelId="{18B4D287-84EB-48E7-A824-B48051503A24}" srcId="{1EF9C7EC-3FB7-4850-882C-104BABE77F91}" destId="{AA2788A9-8006-41D7-84E2-4B2E428944C1}" srcOrd="0" destOrd="0" parTransId="{B796E4E3-F9D3-46F4-91B9-C14EFF1221DC}" sibTransId="{A7A40C75-7D1C-48B5-97C9-C47A8C4D9591}"/>
    <dgm:cxn modelId="{2F8F053A-7ECB-4F7B-8586-DB887BF15504}" type="presOf" srcId="{DE773AE9-1F8B-4501-B19F-6701456FEB62}" destId="{E88A45AC-F81C-4162-A10F-B7B752FF807C}" srcOrd="0" destOrd="4" presId="urn:microsoft.com/office/officeart/2005/8/layout/vList2"/>
    <dgm:cxn modelId="{A3645040-ED41-404C-8D1F-2B8A2835B691}" type="presOf" srcId="{60FB87A7-6F15-44FE-9E7B-75959C7D5F1F}" destId="{E88A45AC-F81C-4162-A10F-B7B752FF807C}" srcOrd="0" destOrd="3" presId="urn:microsoft.com/office/officeart/2005/8/layout/vList2"/>
    <dgm:cxn modelId="{E1D7B52E-C41D-4A95-A689-8576D122E605}" type="presOf" srcId="{24BC990F-EEFD-4D2C-8309-F46BFC122184}" destId="{04AD52C2-0F0B-442B-A734-036E1EA1DBEC}" srcOrd="0" destOrd="0" presId="urn:microsoft.com/office/officeart/2005/8/layout/vList2"/>
    <dgm:cxn modelId="{B935DFC9-3F69-4A81-883A-0D42CE273482}" type="presOf" srcId="{01F18C4A-6343-4DC8-AC77-3427506D7DEF}" destId="{E88A45AC-F81C-4162-A10F-B7B752FF807C}" srcOrd="0" destOrd="7" presId="urn:microsoft.com/office/officeart/2005/8/layout/vList2"/>
    <dgm:cxn modelId="{FA3D2235-0A90-4701-96A2-B7293A8E2DB1}" srcId="{1EF9C7EC-3FB7-4850-882C-104BABE77F91}" destId="{28524BE5-1730-435F-B5A2-5B528A646C91}" srcOrd="1" destOrd="0" parTransId="{77DE72B2-D58F-4F95-A931-74868EDE80EA}" sibTransId="{41D1ADB5-32D2-4FF4-8E91-D28FC0693003}"/>
    <dgm:cxn modelId="{2C392ED2-3805-4BEC-9677-FD654AFD9D90}" srcId="{24BC990F-EEFD-4D2C-8309-F46BFC122184}" destId="{038B1FF9-2882-44DA-A90F-E53F01E0C98F}" srcOrd="1" destOrd="0" parTransId="{BA2DD328-CAD9-43AF-AB16-B88DC5064572}" sibTransId="{30F969EF-7DC1-4E9F-A500-17E75557B8FF}"/>
    <dgm:cxn modelId="{7760BFAA-1111-494A-A24B-6F9857A55C50}" type="presOf" srcId="{F9193E6D-2A05-4086-9DD4-959BB5577CF1}" destId="{E88A45AC-F81C-4162-A10F-B7B752FF807C}" srcOrd="0" destOrd="0" presId="urn:microsoft.com/office/officeart/2005/8/layout/vList2"/>
    <dgm:cxn modelId="{CDCB8E4B-927B-4F7D-9548-772865F1DD57}" type="presOf" srcId="{ACE56D61-F1B0-470E-B0F8-2D49EABDCAC1}" destId="{4367FC13-FC43-45BE-BB35-A4BE35D200B9}" srcOrd="0" destOrd="2" presId="urn:microsoft.com/office/officeart/2005/8/layout/vList2"/>
    <dgm:cxn modelId="{CC398245-9DD9-431A-AF28-8ADBE9E00EE0}" srcId="{64332AD0-45E3-4FA3-98F7-900A8E413461}" destId="{1EF9C7EC-3FB7-4850-882C-104BABE77F91}" srcOrd="1" destOrd="0" parTransId="{3B498D18-DE94-4D1E-B7B4-DE426AF7122A}" sibTransId="{9D622E45-7BD8-40E1-8F66-D78160968827}"/>
    <dgm:cxn modelId="{AC056EF0-381E-466D-9E92-90EDF02CFEC1}" type="presOf" srcId="{038B1FF9-2882-44DA-A90F-E53F01E0C98F}" destId="{E88A45AC-F81C-4162-A10F-B7B752FF807C}" srcOrd="0" destOrd="1" presId="urn:microsoft.com/office/officeart/2005/8/layout/vList2"/>
    <dgm:cxn modelId="{422878DB-EE0B-4162-90AD-D2A80EA312E6}" type="presOf" srcId="{223C125C-1B9D-48C0-9A93-C59D82803FE0}" destId="{E88A45AC-F81C-4162-A10F-B7B752FF807C}" srcOrd="0" destOrd="6" presId="urn:microsoft.com/office/officeart/2005/8/layout/vList2"/>
    <dgm:cxn modelId="{93673A47-ADD3-42B6-99D3-1EEBCBA5E90B}" type="presParOf" srcId="{334EF4B0-B2E9-4989-A66E-793F86F36B75}" destId="{04AD52C2-0F0B-442B-A734-036E1EA1DBEC}" srcOrd="0" destOrd="0" presId="urn:microsoft.com/office/officeart/2005/8/layout/vList2"/>
    <dgm:cxn modelId="{EE67076C-711A-4E29-9CD0-C5EB44420A1B}" type="presParOf" srcId="{334EF4B0-B2E9-4989-A66E-793F86F36B75}" destId="{E88A45AC-F81C-4162-A10F-B7B752FF807C}" srcOrd="1" destOrd="0" presId="urn:microsoft.com/office/officeart/2005/8/layout/vList2"/>
    <dgm:cxn modelId="{77D8F567-4B01-46AE-B2C3-89D1959460F5}" type="presParOf" srcId="{334EF4B0-B2E9-4989-A66E-793F86F36B75}" destId="{CF771CF1-4C05-4B4E-981E-9DAB11CF8CBB}" srcOrd="2" destOrd="0" presId="urn:microsoft.com/office/officeart/2005/8/layout/vList2"/>
    <dgm:cxn modelId="{E9ACD9FA-0A60-4196-B99D-8CDF7F0EBF19}" type="presParOf" srcId="{334EF4B0-B2E9-4989-A66E-793F86F36B75}" destId="{4367FC13-FC43-45BE-BB35-A4BE35D200B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13CE5-9269-49DF-96CD-188F1EB5FCA5}">
      <dsp:nvSpPr>
        <dsp:cNvPr id="0" name=""/>
        <dsp:cNvSpPr/>
      </dsp:nvSpPr>
      <dsp:spPr>
        <a:xfrm>
          <a:off x="2925762" y="1596008"/>
          <a:ext cx="1639961" cy="731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91"/>
              </a:lnTo>
              <a:lnTo>
                <a:pt x="1639961" y="435991"/>
              </a:lnTo>
              <a:lnTo>
                <a:pt x="1639961" y="731341"/>
              </a:lnTo>
            </a:path>
          </a:pathLst>
        </a:custGeom>
        <a:noFill/>
        <a:ln w="285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5603F-15B9-4087-BDAB-D3461CEB80AC}">
      <dsp:nvSpPr>
        <dsp:cNvPr id="0" name=""/>
        <dsp:cNvSpPr/>
      </dsp:nvSpPr>
      <dsp:spPr>
        <a:xfrm>
          <a:off x="1285800" y="1596008"/>
          <a:ext cx="1639961" cy="731341"/>
        </a:xfrm>
        <a:custGeom>
          <a:avLst/>
          <a:gdLst/>
          <a:ahLst/>
          <a:cxnLst/>
          <a:rect l="0" t="0" r="0" b="0"/>
          <a:pathLst>
            <a:path>
              <a:moveTo>
                <a:pt x="1639961" y="0"/>
              </a:moveTo>
              <a:lnTo>
                <a:pt x="1639961" y="435991"/>
              </a:lnTo>
              <a:lnTo>
                <a:pt x="0" y="435991"/>
              </a:lnTo>
              <a:lnTo>
                <a:pt x="0" y="731341"/>
              </a:lnTo>
            </a:path>
          </a:pathLst>
        </a:custGeom>
        <a:noFill/>
        <a:ln w="285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18370-83ED-49C4-9575-5BB1A79AD32C}">
      <dsp:nvSpPr>
        <dsp:cNvPr id="0" name=""/>
        <dsp:cNvSpPr/>
      </dsp:nvSpPr>
      <dsp:spPr>
        <a:xfrm>
          <a:off x="1703387" y="330224"/>
          <a:ext cx="2444750" cy="1265783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7861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Фонд</a:t>
          </a:r>
          <a:endParaRPr lang="ru-RU" sz="2900" kern="1200" dirty="0"/>
        </a:p>
      </dsp:txBody>
      <dsp:txXfrm>
        <a:off x="1703387" y="330224"/>
        <a:ext cx="2444750" cy="1265783"/>
      </dsp:txXfrm>
    </dsp:sp>
    <dsp:sp modelId="{B5A3C20E-CFEF-4C8A-9E41-B00EA4F19E32}">
      <dsp:nvSpPr>
        <dsp:cNvPr id="0" name=""/>
        <dsp:cNvSpPr/>
      </dsp:nvSpPr>
      <dsp:spPr>
        <a:xfrm>
          <a:off x="2192337" y="1314722"/>
          <a:ext cx="2200275" cy="4219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Основной ресурс</a:t>
          </a:r>
          <a:endParaRPr lang="ru-RU" sz="2000" kern="1200" dirty="0"/>
        </a:p>
      </dsp:txBody>
      <dsp:txXfrm>
        <a:off x="2192337" y="1314722"/>
        <a:ext cx="2200275" cy="421927"/>
      </dsp:txXfrm>
    </dsp:sp>
    <dsp:sp modelId="{73E707D7-C344-43A4-87FD-F4D09C0589A4}">
      <dsp:nvSpPr>
        <dsp:cNvPr id="0" name=""/>
        <dsp:cNvSpPr/>
      </dsp:nvSpPr>
      <dsp:spPr>
        <a:xfrm>
          <a:off x="63425" y="2327349"/>
          <a:ext cx="2444749" cy="126578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7861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Печатный</a:t>
          </a:r>
          <a:endParaRPr lang="ru-RU" sz="2900" kern="1200" dirty="0"/>
        </a:p>
      </dsp:txBody>
      <dsp:txXfrm>
        <a:off x="63425" y="2327349"/>
        <a:ext cx="2444749" cy="1265783"/>
      </dsp:txXfrm>
    </dsp:sp>
    <dsp:sp modelId="{2B534017-45AE-4929-9AA8-ECD7CB967AF2}">
      <dsp:nvSpPr>
        <dsp:cNvPr id="0" name=""/>
        <dsp:cNvSpPr/>
      </dsp:nvSpPr>
      <dsp:spPr>
        <a:xfrm>
          <a:off x="552375" y="3311847"/>
          <a:ext cx="2200274" cy="4219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15875" rIns="63500" bIns="15875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52375" y="3311847"/>
        <a:ext cx="2200274" cy="421927"/>
      </dsp:txXfrm>
    </dsp:sp>
    <dsp:sp modelId="{0EE6DD05-541C-4D49-AB54-5B8294C339EC}">
      <dsp:nvSpPr>
        <dsp:cNvPr id="0" name=""/>
        <dsp:cNvSpPr/>
      </dsp:nvSpPr>
      <dsp:spPr>
        <a:xfrm>
          <a:off x="3343349" y="2327349"/>
          <a:ext cx="2444750" cy="126578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7861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Электронный</a:t>
          </a:r>
          <a:endParaRPr lang="ru-RU" sz="2900" kern="1200" dirty="0"/>
        </a:p>
      </dsp:txBody>
      <dsp:txXfrm>
        <a:off x="3343349" y="2327349"/>
        <a:ext cx="2444750" cy="1265783"/>
      </dsp:txXfrm>
    </dsp:sp>
    <dsp:sp modelId="{6636FF1C-60A3-418D-AF3F-9C3288F9D047}">
      <dsp:nvSpPr>
        <dsp:cNvPr id="0" name=""/>
        <dsp:cNvSpPr/>
      </dsp:nvSpPr>
      <dsp:spPr>
        <a:xfrm>
          <a:off x="3832299" y="3311847"/>
          <a:ext cx="2200275" cy="4219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15875" rIns="63500" bIns="15875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3832299" y="3311847"/>
        <a:ext cx="2200275" cy="4219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DDF7A-267D-487B-AE1D-7AA600EEFAC3}">
      <dsp:nvSpPr>
        <dsp:cNvPr id="0" name=""/>
        <dsp:cNvSpPr/>
      </dsp:nvSpPr>
      <dsp:spPr>
        <a:xfrm>
          <a:off x="0" y="405966"/>
          <a:ext cx="4464495" cy="4375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Поиск информации</a:t>
          </a:r>
          <a:endParaRPr lang="ru-RU" sz="1700" kern="1200" dirty="0"/>
        </a:p>
      </dsp:txBody>
      <dsp:txXfrm>
        <a:off x="21361" y="427327"/>
        <a:ext cx="4421773" cy="394858"/>
      </dsp:txXfrm>
    </dsp:sp>
    <dsp:sp modelId="{DA310976-F6E5-4250-80E2-B626651862A1}">
      <dsp:nvSpPr>
        <dsp:cNvPr id="0" name=""/>
        <dsp:cNvSpPr/>
      </dsp:nvSpPr>
      <dsp:spPr>
        <a:xfrm>
          <a:off x="0" y="843546"/>
          <a:ext cx="4464495" cy="119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4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Отдел библиотечно-информационного обслуживания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>
              <a:hlinkClick xmlns:r="http://schemas.openxmlformats.org/officeDocument/2006/relationships" r:id="rId1"/>
            </a:rPr>
            <a:t>abonement@kolas.basnet.by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+375 17 375-04-75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300" kern="1200" dirty="0"/>
        </a:p>
      </dsp:txBody>
      <dsp:txXfrm>
        <a:off x="0" y="843546"/>
        <a:ext cx="4464495" cy="1196460"/>
      </dsp:txXfrm>
    </dsp:sp>
    <dsp:sp modelId="{46994F51-7066-49B5-AF08-710765D2105E}">
      <dsp:nvSpPr>
        <dsp:cNvPr id="0" name=""/>
        <dsp:cNvSpPr/>
      </dsp:nvSpPr>
      <dsp:spPr>
        <a:xfrm>
          <a:off x="0" y="2040006"/>
          <a:ext cx="4464495" cy="4375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Библиографические услуги</a:t>
          </a:r>
          <a:endParaRPr lang="ru-RU" sz="1700" kern="1200" dirty="0"/>
        </a:p>
      </dsp:txBody>
      <dsp:txXfrm>
        <a:off x="21361" y="2061367"/>
        <a:ext cx="4421773" cy="394858"/>
      </dsp:txXfrm>
    </dsp:sp>
    <dsp:sp modelId="{45E98DE2-9C1A-424E-82F3-A136A5568042}">
      <dsp:nvSpPr>
        <dsp:cNvPr id="0" name=""/>
        <dsp:cNvSpPr/>
      </dsp:nvSpPr>
      <dsp:spPr>
        <a:xfrm>
          <a:off x="0" y="2477586"/>
          <a:ext cx="4464495" cy="119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4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Отдел библиотечно-информационного обслуживания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>
              <a:hlinkClick xmlns:r="http://schemas.openxmlformats.org/officeDocument/2006/relationships" r:id="rId1"/>
            </a:rPr>
            <a:t>abonement@kolas.basnet.by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+375 17 375-04-75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300" kern="1200" dirty="0"/>
        </a:p>
      </dsp:txBody>
      <dsp:txXfrm>
        <a:off x="0" y="2477586"/>
        <a:ext cx="4464495" cy="1196460"/>
      </dsp:txXfrm>
    </dsp:sp>
    <dsp:sp modelId="{8351A3BC-FBFE-4F60-95F3-DBAA2CC1571F}">
      <dsp:nvSpPr>
        <dsp:cNvPr id="0" name=""/>
        <dsp:cNvSpPr/>
      </dsp:nvSpPr>
      <dsp:spPr>
        <a:xfrm>
          <a:off x="0" y="3674047"/>
          <a:ext cx="4464495" cy="4375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Предоставление документов и копий</a:t>
          </a:r>
          <a:endParaRPr lang="ru-RU" sz="1700" kern="1200" dirty="0"/>
        </a:p>
      </dsp:txBody>
      <dsp:txXfrm>
        <a:off x="21361" y="3695408"/>
        <a:ext cx="4421773" cy="394858"/>
      </dsp:txXfrm>
    </dsp:sp>
    <dsp:sp modelId="{0CE31003-0BAE-47CA-BCBC-CA6C91F054E2}">
      <dsp:nvSpPr>
        <dsp:cNvPr id="0" name=""/>
        <dsp:cNvSpPr/>
      </dsp:nvSpPr>
      <dsp:spPr>
        <a:xfrm>
          <a:off x="0" y="4111627"/>
          <a:ext cx="4464495" cy="73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4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Отдел информационных ресурсов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>
              <a:hlinkClick xmlns:r="http://schemas.openxmlformats.org/officeDocument/2006/relationships" r:id="rId2"/>
            </a:rPr>
            <a:t>edd@kolas.basnet.by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+375 17 379-91-89</a:t>
          </a:r>
          <a:endParaRPr lang="ru-RU" sz="1300" kern="1200" dirty="0"/>
        </a:p>
      </dsp:txBody>
      <dsp:txXfrm>
        <a:off x="0" y="4111627"/>
        <a:ext cx="4464495" cy="738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9CB7F-FFD6-4624-8C7D-3887DACB9E8F}">
      <dsp:nvSpPr>
        <dsp:cNvPr id="0" name=""/>
        <dsp:cNvSpPr/>
      </dsp:nvSpPr>
      <dsp:spPr>
        <a:xfrm>
          <a:off x="0" y="0"/>
          <a:ext cx="2561136" cy="256113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948" tIns="22860" rIns="140948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Электронный каталог</a:t>
          </a:r>
          <a:endParaRPr lang="ru-RU" sz="1800" kern="1200" dirty="0"/>
        </a:p>
      </dsp:txBody>
      <dsp:txXfrm>
        <a:off x="375070" y="375070"/>
        <a:ext cx="1810996" cy="1810996"/>
      </dsp:txXfrm>
    </dsp:sp>
    <dsp:sp modelId="{0A808A71-1E5C-4D96-B359-73ADCA7362CA}">
      <dsp:nvSpPr>
        <dsp:cNvPr id="0" name=""/>
        <dsp:cNvSpPr/>
      </dsp:nvSpPr>
      <dsp:spPr>
        <a:xfrm>
          <a:off x="2088234" y="823245"/>
          <a:ext cx="2561136" cy="256113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108750"/>
                <a:satOff val="-1855"/>
                <a:lumOff val="16639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alpha val="50000"/>
                <a:hueOff val="108750"/>
                <a:satOff val="-1855"/>
                <a:lumOff val="16639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alpha val="50000"/>
                <a:hueOff val="108750"/>
                <a:satOff val="-1855"/>
                <a:lumOff val="166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948" tIns="22860" rIns="140948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Удаленный доступ к е-подписке</a:t>
          </a:r>
          <a:endParaRPr lang="ru-RU" sz="1800" kern="1200" dirty="0"/>
        </a:p>
      </dsp:txBody>
      <dsp:txXfrm>
        <a:off x="2463304" y="1198315"/>
        <a:ext cx="1810996" cy="1810996"/>
      </dsp:txXfrm>
    </dsp:sp>
    <dsp:sp modelId="{F5CE852A-8A71-4D4A-B72E-31D4F755DDDD}">
      <dsp:nvSpPr>
        <dsp:cNvPr id="0" name=""/>
        <dsp:cNvSpPr/>
      </dsp:nvSpPr>
      <dsp:spPr>
        <a:xfrm>
          <a:off x="4104457" y="1800190"/>
          <a:ext cx="2561136" cy="256113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217500"/>
                <a:satOff val="-3710"/>
                <a:lumOff val="3327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alpha val="50000"/>
                <a:hueOff val="217500"/>
                <a:satOff val="-3710"/>
                <a:lumOff val="3327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alpha val="50000"/>
                <a:hueOff val="217500"/>
                <a:satOff val="-3710"/>
                <a:lumOff val="332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948" tIns="22860" rIns="140948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Ресурсы открытого доступа</a:t>
          </a:r>
          <a:endParaRPr lang="ru-RU" sz="1800" kern="1200" dirty="0"/>
        </a:p>
      </dsp:txBody>
      <dsp:txXfrm>
        <a:off x="4479527" y="2175260"/>
        <a:ext cx="1810996" cy="1810996"/>
      </dsp:txXfrm>
    </dsp:sp>
    <dsp:sp modelId="{11458F5A-D3FD-40A9-9B42-191468C71AD7}">
      <dsp:nvSpPr>
        <dsp:cNvPr id="0" name=""/>
        <dsp:cNvSpPr/>
      </dsp:nvSpPr>
      <dsp:spPr>
        <a:xfrm>
          <a:off x="6151831" y="2448260"/>
          <a:ext cx="2561136" cy="256113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108750"/>
                <a:satOff val="-1855"/>
                <a:lumOff val="16639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alpha val="50000"/>
                <a:hueOff val="108750"/>
                <a:satOff val="-1855"/>
                <a:lumOff val="16639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alpha val="50000"/>
                <a:hueOff val="108750"/>
                <a:satOff val="-1855"/>
                <a:lumOff val="166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948" tIns="22860" rIns="140948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Электронный архив изданий НАН Беларуси</a:t>
          </a:r>
          <a:endParaRPr lang="ru-RU" sz="1800" kern="1200" dirty="0"/>
        </a:p>
      </dsp:txBody>
      <dsp:txXfrm>
        <a:off x="6526901" y="2823330"/>
        <a:ext cx="1810996" cy="18109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AC881-0903-40D0-9571-79E7F0666EA9}">
      <dsp:nvSpPr>
        <dsp:cNvPr id="0" name=""/>
        <dsp:cNvSpPr/>
      </dsp:nvSpPr>
      <dsp:spPr>
        <a:xfrm>
          <a:off x="3009228" y="2313678"/>
          <a:ext cx="2211142" cy="22111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Библиотека</a:t>
          </a:r>
          <a:endParaRPr lang="ru-RU" sz="2100" kern="1200" dirty="0"/>
        </a:p>
      </dsp:txBody>
      <dsp:txXfrm>
        <a:off x="3333042" y="2637492"/>
        <a:ext cx="1563514" cy="1563514"/>
      </dsp:txXfrm>
    </dsp:sp>
    <dsp:sp modelId="{D7CFDBA0-6301-494D-9493-609F9657789B}">
      <dsp:nvSpPr>
        <dsp:cNvPr id="0" name=""/>
        <dsp:cNvSpPr/>
      </dsp:nvSpPr>
      <dsp:spPr>
        <a:xfrm rot="11700000">
          <a:off x="1339356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A749C-2394-4B5E-90A2-AE1D1502C98C}">
      <dsp:nvSpPr>
        <dsp:cNvPr id="0" name=""/>
        <dsp:cNvSpPr/>
      </dsp:nvSpPr>
      <dsp:spPr>
        <a:xfrm>
          <a:off x="317059" y="1842838"/>
          <a:ext cx="2100585" cy="16804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Чат на сайте</a:t>
          </a:r>
          <a:endParaRPr lang="ru-RU" sz="2000" kern="1200" dirty="0"/>
        </a:p>
      </dsp:txBody>
      <dsp:txXfrm>
        <a:off x="366278" y="1892057"/>
        <a:ext cx="2002147" cy="1582030"/>
      </dsp:txXfrm>
    </dsp:sp>
    <dsp:sp modelId="{55230EC8-CF4E-42E3-80DD-E5011BEA543A}">
      <dsp:nvSpPr>
        <dsp:cNvPr id="0" name=""/>
        <dsp:cNvSpPr/>
      </dsp:nvSpPr>
      <dsp:spPr>
        <a:xfrm rot="14700000">
          <a:off x="2419168" y="1270894"/>
          <a:ext cx="1681530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4159D-105E-4122-A83A-6F0F6EB30E45}">
      <dsp:nvSpPr>
        <dsp:cNvPr id="0" name=""/>
        <dsp:cNvSpPr/>
      </dsp:nvSpPr>
      <dsp:spPr>
        <a:xfrm>
          <a:off x="1862425" y="1142"/>
          <a:ext cx="2100585" cy="16804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Социальные сети</a:t>
          </a:r>
          <a:endParaRPr lang="ru-RU" sz="2400" kern="1200" dirty="0"/>
        </a:p>
      </dsp:txBody>
      <dsp:txXfrm>
        <a:off x="1911644" y="50361"/>
        <a:ext cx="2002147" cy="1582030"/>
      </dsp:txXfrm>
    </dsp:sp>
    <dsp:sp modelId="{DE4D0CDD-089D-4FEA-AFB9-3CC01B849B63}">
      <dsp:nvSpPr>
        <dsp:cNvPr id="0" name=""/>
        <dsp:cNvSpPr/>
      </dsp:nvSpPr>
      <dsp:spPr>
        <a:xfrm rot="17700000">
          <a:off x="4148085" y="1270894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8B5A1-AF90-4CDC-8AC4-8011BC8D4A62}">
      <dsp:nvSpPr>
        <dsp:cNvPr id="0" name=""/>
        <dsp:cNvSpPr/>
      </dsp:nvSpPr>
      <dsp:spPr>
        <a:xfrm>
          <a:off x="4266589" y="1142"/>
          <a:ext cx="2100585" cy="16804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Виртуальная справочная служба</a:t>
          </a:r>
          <a:endParaRPr lang="ru-RU" sz="2400" kern="1200" dirty="0"/>
        </a:p>
      </dsp:txBody>
      <dsp:txXfrm>
        <a:off x="4315808" y="50361"/>
        <a:ext cx="2002147" cy="1582030"/>
      </dsp:txXfrm>
    </dsp:sp>
    <dsp:sp modelId="{E89A5EEF-C80F-4E9B-BCB5-2C21FCBA6873}">
      <dsp:nvSpPr>
        <dsp:cNvPr id="0" name=""/>
        <dsp:cNvSpPr/>
      </dsp:nvSpPr>
      <dsp:spPr>
        <a:xfrm rot="20700000">
          <a:off x="5247080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78F33-D26C-4D56-A8F2-761479A87363}">
      <dsp:nvSpPr>
        <dsp:cNvPr id="0" name=""/>
        <dsp:cNvSpPr/>
      </dsp:nvSpPr>
      <dsp:spPr>
        <a:xfrm>
          <a:off x="5811955" y="1842838"/>
          <a:ext cx="2100585" cy="16804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Электронная почта</a:t>
          </a:r>
          <a:endParaRPr lang="ru-RU" sz="2400" kern="1200" dirty="0"/>
        </a:p>
      </dsp:txBody>
      <dsp:txXfrm>
        <a:off x="5861174" y="1892057"/>
        <a:ext cx="2002147" cy="15820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9D346-608D-4DC9-84AE-F9A3E0166A39}">
      <dsp:nvSpPr>
        <dsp:cNvPr id="0" name=""/>
        <dsp:cNvSpPr/>
      </dsp:nvSpPr>
      <dsp:spPr>
        <a:xfrm>
          <a:off x="2118479" y="302622"/>
          <a:ext cx="4166235" cy="13019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1853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Онлайн-услуги</a:t>
          </a:r>
          <a:endParaRPr lang="ru-RU" sz="2400" kern="1200" dirty="0"/>
        </a:p>
      </dsp:txBody>
      <dsp:txXfrm>
        <a:off x="2118479" y="302622"/>
        <a:ext cx="4166235" cy="1301948"/>
      </dsp:txXfrm>
    </dsp:sp>
    <dsp:sp modelId="{E42BF03F-72D1-4779-A579-258B3D036FA2}">
      <dsp:nvSpPr>
        <dsp:cNvPr id="0" name=""/>
        <dsp:cNvSpPr/>
      </dsp:nvSpPr>
      <dsp:spPr>
        <a:xfrm>
          <a:off x="1944885" y="114563"/>
          <a:ext cx="911363" cy="136704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A0423B-4260-4277-8A21-B1EC184E9A8F}">
      <dsp:nvSpPr>
        <dsp:cNvPr id="0" name=""/>
        <dsp:cNvSpPr/>
      </dsp:nvSpPr>
      <dsp:spPr>
        <a:xfrm>
          <a:off x="2118479" y="1941631"/>
          <a:ext cx="4166235" cy="13019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1853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 стенах библиотеки</a:t>
          </a:r>
          <a:endParaRPr lang="ru-RU" sz="2400" kern="1200" dirty="0"/>
        </a:p>
      </dsp:txBody>
      <dsp:txXfrm>
        <a:off x="2118479" y="1941631"/>
        <a:ext cx="4166235" cy="1301948"/>
      </dsp:txXfrm>
    </dsp:sp>
    <dsp:sp modelId="{784873A3-B737-4E85-92CA-226792954FA1}">
      <dsp:nvSpPr>
        <dsp:cNvPr id="0" name=""/>
        <dsp:cNvSpPr/>
      </dsp:nvSpPr>
      <dsp:spPr>
        <a:xfrm>
          <a:off x="1944885" y="1753572"/>
          <a:ext cx="911363" cy="136704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7AD44A-F4D6-40D4-B19A-58124B173F94}">
      <dsp:nvSpPr>
        <dsp:cNvPr id="0" name=""/>
        <dsp:cNvSpPr/>
      </dsp:nvSpPr>
      <dsp:spPr>
        <a:xfrm>
          <a:off x="2118479" y="3580639"/>
          <a:ext cx="4166235" cy="13019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1853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 рамках заключенного договора</a:t>
          </a:r>
          <a:endParaRPr lang="ru-RU" sz="2400" kern="1200" dirty="0"/>
        </a:p>
      </dsp:txBody>
      <dsp:txXfrm>
        <a:off x="2118479" y="3580639"/>
        <a:ext cx="4166235" cy="1301948"/>
      </dsp:txXfrm>
    </dsp:sp>
    <dsp:sp modelId="{74F957AC-D0E8-48D9-890C-B7CCB28F570C}">
      <dsp:nvSpPr>
        <dsp:cNvPr id="0" name=""/>
        <dsp:cNvSpPr/>
      </dsp:nvSpPr>
      <dsp:spPr>
        <a:xfrm>
          <a:off x="1944885" y="3392580"/>
          <a:ext cx="911363" cy="136704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BC06F-3CE5-4926-A9EE-745CD2980593}">
      <dsp:nvSpPr>
        <dsp:cNvPr id="0" name=""/>
        <dsp:cNvSpPr/>
      </dsp:nvSpPr>
      <dsp:spPr>
        <a:xfrm rot="10800000">
          <a:off x="1059077" y="3542"/>
          <a:ext cx="3351972" cy="85913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885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Электронная доставка документов</a:t>
          </a:r>
          <a:endParaRPr lang="ru-RU" sz="1500" kern="1200" dirty="0"/>
        </a:p>
      </dsp:txBody>
      <dsp:txXfrm rot="10800000">
        <a:off x="1273860" y="3542"/>
        <a:ext cx="3137189" cy="859134"/>
      </dsp:txXfrm>
    </dsp:sp>
    <dsp:sp modelId="{08EA1C87-9D5A-4B92-BD90-6EDA1A116692}">
      <dsp:nvSpPr>
        <dsp:cNvPr id="0" name=""/>
        <dsp:cNvSpPr/>
      </dsp:nvSpPr>
      <dsp:spPr>
        <a:xfrm>
          <a:off x="629510" y="3542"/>
          <a:ext cx="859134" cy="85913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4901AC-AC4F-439B-B9EB-D24435B18461}">
      <dsp:nvSpPr>
        <dsp:cNvPr id="0" name=""/>
        <dsp:cNvSpPr/>
      </dsp:nvSpPr>
      <dsp:spPr>
        <a:xfrm rot="10800000">
          <a:off x="1059077" y="1119135"/>
          <a:ext cx="3351972" cy="85913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885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Доработка списков литературы к научной работе</a:t>
          </a:r>
          <a:endParaRPr lang="ru-RU" sz="1500" kern="1200" dirty="0"/>
        </a:p>
      </dsp:txBody>
      <dsp:txXfrm rot="10800000">
        <a:off x="1273860" y="1119135"/>
        <a:ext cx="3137189" cy="859134"/>
      </dsp:txXfrm>
    </dsp:sp>
    <dsp:sp modelId="{F5449792-4FD8-4A18-9B75-259BCF5499CA}">
      <dsp:nvSpPr>
        <dsp:cNvPr id="0" name=""/>
        <dsp:cNvSpPr/>
      </dsp:nvSpPr>
      <dsp:spPr>
        <a:xfrm>
          <a:off x="629510" y="1119135"/>
          <a:ext cx="859134" cy="85913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77A093-8285-44D3-A3D1-0851CD37910F}">
      <dsp:nvSpPr>
        <dsp:cNvPr id="0" name=""/>
        <dsp:cNvSpPr/>
      </dsp:nvSpPr>
      <dsp:spPr>
        <a:xfrm rot="10800000">
          <a:off x="1059077" y="2234728"/>
          <a:ext cx="3351972" cy="85913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885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Тематическая справка</a:t>
          </a:r>
          <a:endParaRPr lang="ru-RU" sz="1500" kern="1200" dirty="0"/>
        </a:p>
      </dsp:txBody>
      <dsp:txXfrm rot="10800000">
        <a:off x="1273860" y="2234728"/>
        <a:ext cx="3137189" cy="859134"/>
      </dsp:txXfrm>
    </dsp:sp>
    <dsp:sp modelId="{E14590F9-0AED-4674-9474-0ACFF935D4C9}">
      <dsp:nvSpPr>
        <dsp:cNvPr id="0" name=""/>
        <dsp:cNvSpPr/>
      </dsp:nvSpPr>
      <dsp:spPr>
        <a:xfrm>
          <a:off x="629510" y="2234728"/>
          <a:ext cx="859134" cy="85913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E5A0DB-CAB8-4E53-B126-5E92B46BED54}">
      <dsp:nvSpPr>
        <dsp:cNvPr id="0" name=""/>
        <dsp:cNvSpPr/>
      </dsp:nvSpPr>
      <dsp:spPr>
        <a:xfrm rot="10800000">
          <a:off x="1059077" y="3350321"/>
          <a:ext cx="3351972" cy="85913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885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Индексирование документов</a:t>
          </a:r>
          <a:endParaRPr lang="ru-RU" sz="1500" kern="1200" dirty="0"/>
        </a:p>
      </dsp:txBody>
      <dsp:txXfrm rot="10800000">
        <a:off x="1273860" y="3350321"/>
        <a:ext cx="3137189" cy="859134"/>
      </dsp:txXfrm>
    </dsp:sp>
    <dsp:sp modelId="{ACC2FB04-1C0A-4787-80D1-B91B644F98FB}">
      <dsp:nvSpPr>
        <dsp:cNvPr id="0" name=""/>
        <dsp:cNvSpPr/>
      </dsp:nvSpPr>
      <dsp:spPr>
        <a:xfrm>
          <a:off x="629510" y="3350321"/>
          <a:ext cx="859134" cy="85913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74A9D7-3530-42AA-87DE-0B89DA1D9EED}">
      <dsp:nvSpPr>
        <dsp:cNvPr id="0" name=""/>
        <dsp:cNvSpPr/>
      </dsp:nvSpPr>
      <dsp:spPr>
        <a:xfrm rot="10800000">
          <a:off x="1059077" y="4465914"/>
          <a:ext cx="3351972" cy="85913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885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Определение публикационной активности</a:t>
          </a:r>
          <a:endParaRPr lang="ru-RU" sz="1500" kern="1200" dirty="0"/>
        </a:p>
      </dsp:txBody>
      <dsp:txXfrm rot="10800000">
        <a:off x="1273860" y="4465914"/>
        <a:ext cx="3137189" cy="859134"/>
      </dsp:txXfrm>
    </dsp:sp>
    <dsp:sp modelId="{CB3C22F7-6145-4AFA-81B1-CB0916544BDC}">
      <dsp:nvSpPr>
        <dsp:cNvPr id="0" name=""/>
        <dsp:cNvSpPr/>
      </dsp:nvSpPr>
      <dsp:spPr>
        <a:xfrm>
          <a:off x="629510" y="4465914"/>
          <a:ext cx="859134" cy="85913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10308-890B-404F-8AB7-792D9ED167A3}">
      <dsp:nvSpPr>
        <dsp:cNvPr id="0" name=""/>
        <dsp:cNvSpPr/>
      </dsp:nvSpPr>
      <dsp:spPr>
        <a:xfrm rot="5400000">
          <a:off x="5144857" y="-2077848"/>
          <a:ext cx="874404" cy="525370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Предоставление цифровых копий фрагментов документов.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Срок выполнения – 1-3 дня</a:t>
          </a:r>
          <a:endParaRPr lang="ru-RU" sz="1400" kern="1200" dirty="0"/>
        </a:p>
      </dsp:txBody>
      <dsp:txXfrm rot="-5400000">
        <a:off x="2955208" y="154486"/>
        <a:ext cx="5211018" cy="789034"/>
      </dsp:txXfrm>
    </dsp:sp>
    <dsp:sp modelId="{06BDCC14-2FCA-4063-9AB1-C7B4B4E70F41}">
      <dsp:nvSpPr>
        <dsp:cNvPr id="0" name=""/>
        <dsp:cNvSpPr/>
      </dsp:nvSpPr>
      <dsp:spPr>
        <a:xfrm>
          <a:off x="0" y="0"/>
          <a:ext cx="2955207" cy="1093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Электронная доставка документов</a:t>
          </a:r>
          <a:endParaRPr lang="ru-RU" sz="1900" kern="1200" dirty="0"/>
        </a:p>
      </dsp:txBody>
      <dsp:txXfrm>
        <a:off x="53356" y="53356"/>
        <a:ext cx="2848495" cy="986294"/>
      </dsp:txXfrm>
    </dsp:sp>
    <dsp:sp modelId="{EF54911A-47B2-4705-8161-B5C7FCF99D19}">
      <dsp:nvSpPr>
        <dsp:cNvPr id="0" name=""/>
        <dsp:cNvSpPr/>
      </dsp:nvSpPr>
      <dsp:spPr>
        <a:xfrm rot="5400000">
          <a:off x="5144857" y="-930192"/>
          <a:ext cx="874404" cy="525370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Доработка списков литературы по требованиям ВАК РБ.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Срок выполнения – 2-10 дней.</a:t>
          </a:r>
          <a:endParaRPr lang="ru-RU" sz="1400" kern="1200" dirty="0"/>
        </a:p>
      </dsp:txBody>
      <dsp:txXfrm rot="-5400000">
        <a:off x="2955208" y="1302142"/>
        <a:ext cx="5211018" cy="789034"/>
      </dsp:txXfrm>
    </dsp:sp>
    <dsp:sp modelId="{98306205-57AF-44C3-AC7E-BBDE7F039B23}">
      <dsp:nvSpPr>
        <dsp:cNvPr id="0" name=""/>
        <dsp:cNvSpPr/>
      </dsp:nvSpPr>
      <dsp:spPr>
        <a:xfrm>
          <a:off x="0" y="1150156"/>
          <a:ext cx="2955207" cy="1093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Доработка списков литературы к научной работе</a:t>
          </a:r>
          <a:endParaRPr lang="ru-RU" sz="1900" kern="1200" dirty="0"/>
        </a:p>
      </dsp:txBody>
      <dsp:txXfrm>
        <a:off x="53356" y="1203512"/>
        <a:ext cx="2848495" cy="986294"/>
      </dsp:txXfrm>
    </dsp:sp>
    <dsp:sp modelId="{AC312431-C6FA-44D3-A295-2C1A8585EC41}">
      <dsp:nvSpPr>
        <dsp:cNvPr id="0" name=""/>
        <dsp:cNvSpPr/>
      </dsp:nvSpPr>
      <dsp:spPr>
        <a:xfrm rot="5400000">
          <a:off x="5144857" y="217464"/>
          <a:ext cx="874404" cy="525370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Составление списка литературы по определенной теме.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Срок выполнения – 2-10 дней.</a:t>
          </a:r>
          <a:endParaRPr lang="ru-RU" sz="1400" kern="1200" dirty="0"/>
        </a:p>
      </dsp:txBody>
      <dsp:txXfrm rot="-5400000">
        <a:off x="2955208" y="2449799"/>
        <a:ext cx="5211018" cy="789034"/>
      </dsp:txXfrm>
    </dsp:sp>
    <dsp:sp modelId="{1F840A2C-2904-47E6-A005-E19C5EDC200C}">
      <dsp:nvSpPr>
        <dsp:cNvPr id="0" name=""/>
        <dsp:cNvSpPr/>
      </dsp:nvSpPr>
      <dsp:spPr>
        <a:xfrm>
          <a:off x="0" y="2297812"/>
          <a:ext cx="2955207" cy="1093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Тематическая справка</a:t>
          </a:r>
          <a:endParaRPr lang="ru-RU" sz="1900" kern="1200" dirty="0"/>
        </a:p>
      </dsp:txBody>
      <dsp:txXfrm>
        <a:off x="53356" y="2351168"/>
        <a:ext cx="2848495" cy="986294"/>
      </dsp:txXfrm>
    </dsp:sp>
    <dsp:sp modelId="{2159AC65-D944-4693-82D5-00D59ACB78BF}">
      <dsp:nvSpPr>
        <dsp:cNvPr id="0" name=""/>
        <dsp:cNvSpPr/>
      </dsp:nvSpPr>
      <dsp:spPr>
        <a:xfrm rot="5400000">
          <a:off x="5144857" y="1365120"/>
          <a:ext cx="874404" cy="525370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Присвоение классификационных индексов.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Срок выполнения – 1-2 дня.</a:t>
          </a:r>
          <a:endParaRPr lang="ru-RU" sz="1400" kern="1200" dirty="0"/>
        </a:p>
      </dsp:txBody>
      <dsp:txXfrm rot="-5400000">
        <a:off x="2955208" y="3597455"/>
        <a:ext cx="5211018" cy="789034"/>
      </dsp:txXfrm>
    </dsp:sp>
    <dsp:sp modelId="{5A80D0A1-9A75-4F2A-8EAC-367D5CF7B2F3}">
      <dsp:nvSpPr>
        <dsp:cNvPr id="0" name=""/>
        <dsp:cNvSpPr/>
      </dsp:nvSpPr>
      <dsp:spPr>
        <a:xfrm>
          <a:off x="0" y="3445469"/>
          <a:ext cx="2955207" cy="1093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Индексирование документов</a:t>
          </a:r>
          <a:endParaRPr lang="ru-RU" sz="1900" kern="1200" dirty="0"/>
        </a:p>
      </dsp:txBody>
      <dsp:txXfrm>
        <a:off x="53356" y="3498825"/>
        <a:ext cx="2848495" cy="986294"/>
      </dsp:txXfrm>
    </dsp:sp>
    <dsp:sp modelId="{AA50551C-C32A-4FA4-A3E6-523F8F9694B6}">
      <dsp:nvSpPr>
        <dsp:cNvPr id="0" name=""/>
        <dsp:cNvSpPr/>
      </dsp:nvSpPr>
      <dsp:spPr>
        <a:xfrm rot="5400000">
          <a:off x="5144857" y="2512777"/>
          <a:ext cx="874404" cy="525370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Количество цитирований автора/организации.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Срок выполнения – 2-7 дней.</a:t>
          </a:r>
          <a:endParaRPr lang="ru-RU" sz="1400" kern="1200" dirty="0"/>
        </a:p>
      </dsp:txBody>
      <dsp:txXfrm rot="-5400000">
        <a:off x="2955208" y="4745112"/>
        <a:ext cx="5211018" cy="789034"/>
      </dsp:txXfrm>
    </dsp:sp>
    <dsp:sp modelId="{AEA833AD-9F82-4DB2-AD23-9591586F40DC}">
      <dsp:nvSpPr>
        <dsp:cNvPr id="0" name=""/>
        <dsp:cNvSpPr/>
      </dsp:nvSpPr>
      <dsp:spPr>
        <a:xfrm>
          <a:off x="0" y="4593125"/>
          <a:ext cx="2955207" cy="1093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Определение публикационной активности</a:t>
          </a:r>
          <a:endParaRPr lang="ru-RU" sz="1900" kern="1200" dirty="0"/>
        </a:p>
      </dsp:txBody>
      <dsp:txXfrm>
        <a:off x="53356" y="4646481"/>
        <a:ext cx="2848495" cy="9862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E92DF-2479-4901-8BA3-4E812256718E}">
      <dsp:nvSpPr>
        <dsp:cNvPr id="0" name=""/>
        <dsp:cNvSpPr/>
      </dsp:nvSpPr>
      <dsp:spPr>
        <a:xfrm>
          <a:off x="-6188009" y="-946688"/>
          <a:ext cx="7365985" cy="7365985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CCB37-4CD5-4AC9-87FE-E810F0CA4659}">
      <dsp:nvSpPr>
        <dsp:cNvPr id="0" name=""/>
        <dsp:cNvSpPr/>
      </dsp:nvSpPr>
      <dsp:spPr>
        <a:xfrm>
          <a:off x="514702" y="341928"/>
          <a:ext cx="4530775" cy="6842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315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Электронная доставка документов</a:t>
          </a:r>
          <a:endParaRPr lang="ru-RU" sz="1900" kern="1200" dirty="0"/>
        </a:p>
      </dsp:txBody>
      <dsp:txXfrm>
        <a:off x="514702" y="341928"/>
        <a:ext cx="4530775" cy="684294"/>
      </dsp:txXfrm>
    </dsp:sp>
    <dsp:sp modelId="{831AC5A2-5E0B-4909-8EAD-6B9F955DF02B}">
      <dsp:nvSpPr>
        <dsp:cNvPr id="0" name=""/>
        <dsp:cNvSpPr/>
      </dsp:nvSpPr>
      <dsp:spPr>
        <a:xfrm>
          <a:off x="87017" y="256391"/>
          <a:ext cx="855368" cy="8553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C99C1BB-9DB5-4E2C-AFC0-86C6735112F5}">
      <dsp:nvSpPr>
        <dsp:cNvPr id="0" name=""/>
        <dsp:cNvSpPr/>
      </dsp:nvSpPr>
      <dsp:spPr>
        <a:xfrm>
          <a:off x="1005047" y="1368042"/>
          <a:ext cx="4040430" cy="6842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315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Доработка списков литературы к научной работе</a:t>
          </a:r>
          <a:endParaRPr lang="ru-RU" sz="1900" kern="1200" dirty="0"/>
        </a:p>
      </dsp:txBody>
      <dsp:txXfrm>
        <a:off x="1005047" y="1368042"/>
        <a:ext cx="4040430" cy="684294"/>
      </dsp:txXfrm>
    </dsp:sp>
    <dsp:sp modelId="{1ACE193C-7991-421D-B3F6-BFE76685D6F7}">
      <dsp:nvSpPr>
        <dsp:cNvPr id="0" name=""/>
        <dsp:cNvSpPr/>
      </dsp:nvSpPr>
      <dsp:spPr>
        <a:xfrm>
          <a:off x="577363" y="1282505"/>
          <a:ext cx="855368" cy="8553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37F62A6-B711-4752-AE34-6D4FB1578DD7}">
      <dsp:nvSpPr>
        <dsp:cNvPr id="0" name=""/>
        <dsp:cNvSpPr/>
      </dsp:nvSpPr>
      <dsp:spPr>
        <a:xfrm>
          <a:off x="1155544" y="2394156"/>
          <a:ext cx="3889933" cy="6842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315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Тематическая справка</a:t>
          </a:r>
          <a:endParaRPr lang="ru-RU" sz="1900" kern="1200" dirty="0"/>
        </a:p>
      </dsp:txBody>
      <dsp:txXfrm>
        <a:off x="1155544" y="2394156"/>
        <a:ext cx="3889933" cy="684294"/>
      </dsp:txXfrm>
    </dsp:sp>
    <dsp:sp modelId="{78E9E8F5-1DD6-49AD-B13A-FA6BC99F1294}">
      <dsp:nvSpPr>
        <dsp:cNvPr id="0" name=""/>
        <dsp:cNvSpPr/>
      </dsp:nvSpPr>
      <dsp:spPr>
        <a:xfrm>
          <a:off x="727860" y="2308619"/>
          <a:ext cx="855368" cy="8553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E94CF07-FDB2-4EA6-9778-6597EA69E84D}">
      <dsp:nvSpPr>
        <dsp:cNvPr id="0" name=""/>
        <dsp:cNvSpPr/>
      </dsp:nvSpPr>
      <dsp:spPr>
        <a:xfrm>
          <a:off x="1005047" y="3420270"/>
          <a:ext cx="4040430" cy="6842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315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Индексирование документов</a:t>
          </a:r>
          <a:endParaRPr lang="ru-RU" sz="1900" kern="1200" dirty="0"/>
        </a:p>
      </dsp:txBody>
      <dsp:txXfrm>
        <a:off x="1005047" y="3420270"/>
        <a:ext cx="4040430" cy="684294"/>
      </dsp:txXfrm>
    </dsp:sp>
    <dsp:sp modelId="{D75595D6-19AC-42B7-B3B3-40301CEDBCFF}">
      <dsp:nvSpPr>
        <dsp:cNvPr id="0" name=""/>
        <dsp:cNvSpPr/>
      </dsp:nvSpPr>
      <dsp:spPr>
        <a:xfrm>
          <a:off x="577363" y="3334733"/>
          <a:ext cx="855368" cy="8553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73B9912-BBF4-47A1-9457-B858AD10A1EB}">
      <dsp:nvSpPr>
        <dsp:cNvPr id="0" name=""/>
        <dsp:cNvSpPr/>
      </dsp:nvSpPr>
      <dsp:spPr>
        <a:xfrm>
          <a:off x="514702" y="4446384"/>
          <a:ext cx="4530775" cy="6842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315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Определение публикационной активности</a:t>
          </a:r>
          <a:endParaRPr lang="ru-RU" sz="1900" kern="1200" dirty="0"/>
        </a:p>
      </dsp:txBody>
      <dsp:txXfrm>
        <a:off x="514702" y="4446384"/>
        <a:ext cx="4530775" cy="684294"/>
      </dsp:txXfrm>
    </dsp:sp>
    <dsp:sp modelId="{2A196808-FCFC-421E-97D8-3BB4AB64079D}">
      <dsp:nvSpPr>
        <dsp:cNvPr id="0" name=""/>
        <dsp:cNvSpPr/>
      </dsp:nvSpPr>
      <dsp:spPr>
        <a:xfrm>
          <a:off x="87017" y="4360847"/>
          <a:ext cx="855368" cy="8553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965BD-3CEF-4425-97DF-AC4855E6E42C}">
      <dsp:nvSpPr>
        <dsp:cNvPr id="0" name=""/>
        <dsp:cNvSpPr/>
      </dsp:nvSpPr>
      <dsp:spPr>
        <a:xfrm>
          <a:off x="462742" y="66"/>
          <a:ext cx="2026842" cy="12161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ЕРИП</a:t>
          </a:r>
          <a:endParaRPr lang="ru-RU" sz="1400" kern="1200" dirty="0"/>
        </a:p>
      </dsp:txBody>
      <dsp:txXfrm>
        <a:off x="462742" y="66"/>
        <a:ext cx="2026842" cy="1216105"/>
      </dsp:txXfrm>
    </dsp:sp>
    <dsp:sp modelId="{F6DB82F5-6B07-4DDB-9DF6-922D220A29AD}">
      <dsp:nvSpPr>
        <dsp:cNvPr id="0" name=""/>
        <dsp:cNvSpPr/>
      </dsp:nvSpPr>
      <dsp:spPr>
        <a:xfrm>
          <a:off x="462742" y="1418856"/>
          <a:ext cx="2026842" cy="12161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Интернет-банкинг «</a:t>
          </a:r>
          <a:r>
            <a:rPr lang="ru-RU" sz="1400" kern="1200" dirty="0" err="1" smtClean="0"/>
            <a:t>Беларусбанка</a:t>
          </a:r>
          <a:r>
            <a:rPr lang="ru-RU" sz="1400" kern="1200" dirty="0" smtClean="0"/>
            <a:t>»</a:t>
          </a:r>
          <a:endParaRPr lang="ru-RU" sz="1400" kern="1200" dirty="0"/>
        </a:p>
      </dsp:txBody>
      <dsp:txXfrm>
        <a:off x="462742" y="1418856"/>
        <a:ext cx="2026842" cy="1216105"/>
      </dsp:txXfrm>
    </dsp:sp>
    <dsp:sp modelId="{A3E7BA70-DC5B-46B6-A849-51CBA4607444}">
      <dsp:nvSpPr>
        <dsp:cNvPr id="0" name=""/>
        <dsp:cNvSpPr/>
      </dsp:nvSpPr>
      <dsp:spPr>
        <a:xfrm>
          <a:off x="462742" y="2837646"/>
          <a:ext cx="2026842" cy="12161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Банковские карты</a:t>
          </a:r>
          <a:endParaRPr lang="ru-RU" sz="1400" kern="1200" dirty="0"/>
        </a:p>
      </dsp:txBody>
      <dsp:txXfrm>
        <a:off x="462742" y="2837646"/>
        <a:ext cx="2026842" cy="1216105"/>
      </dsp:txXfrm>
    </dsp:sp>
    <dsp:sp modelId="{9C9F8DEB-DB34-4EC0-9A2A-4072FB7C0361}">
      <dsp:nvSpPr>
        <dsp:cNvPr id="0" name=""/>
        <dsp:cNvSpPr/>
      </dsp:nvSpPr>
      <dsp:spPr>
        <a:xfrm>
          <a:off x="462742" y="4256435"/>
          <a:ext cx="2026842" cy="12161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Почтовый/банковский перевод</a:t>
          </a:r>
          <a:endParaRPr lang="ru-RU" sz="1400" kern="1200" dirty="0"/>
        </a:p>
      </dsp:txBody>
      <dsp:txXfrm>
        <a:off x="462742" y="4256435"/>
        <a:ext cx="2026842" cy="12161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D52C2-0F0B-442B-A734-036E1EA1DBEC}">
      <dsp:nvSpPr>
        <dsp:cNvPr id="0" name=""/>
        <dsp:cNvSpPr/>
      </dsp:nvSpPr>
      <dsp:spPr>
        <a:xfrm>
          <a:off x="0" y="172236"/>
          <a:ext cx="3610744" cy="7359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Научно-информационные услуги</a:t>
          </a:r>
          <a:endParaRPr lang="ru-RU" sz="1700" b="1" kern="1200" dirty="0"/>
        </a:p>
      </dsp:txBody>
      <dsp:txXfrm>
        <a:off x="35925" y="208161"/>
        <a:ext cx="3538894" cy="664080"/>
      </dsp:txXfrm>
    </dsp:sp>
    <dsp:sp modelId="{E88A45AC-F81C-4162-A10F-B7B752FF807C}">
      <dsp:nvSpPr>
        <dsp:cNvPr id="0" name=""/>
        <dsp:cNvSpPr/>
      </dsp:nvSpPr>
      <dsp:spPr>
        <a:xfrm>
          <a:off x="0" y="908166"/>
          <a:ext cx="3610744" cy="1970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64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Отдел научного формирования фондов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>
              <a:hlinkClick xmlns:r="http://schemas.openxmlformats.org/officeDocument/2006/relationships" r:id="rId1"/>
            </a:rPr>
            <a:t>ok@kolas.basnet.by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+375 17 379-10-02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Отдел информационных ресурсов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>
              <a:hlinkClick xmlns:r="http://schemas.openxmlformats.org/officeDocument/2006/relationships" r:id="rId2"/>
            </a:rPr>
            <a:t>edd@kolas.basnet.by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+375 17 379-91-89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300" kern="1200" dirty="0"/>
        </a:p>
      </dsp:txBody>
      <dsp:txXfrm>
        <a:off x="0" y="908166"/>
        <a:ext cx="3610744" cy="1970640"/>
      </dsp:txXfrm>
    </dsp:sp>
    <dsp:sp modelId="{CF771CF1-4C05-4B4E-981E-9DAB11CF8CBB}">
      <dsp:nvSpPr>
        <dsp:cNvPr id="0" name=""/>
        <dsp:cNvSpPr/>
      </dsp:nvSpPr>
      <dsp:spPr>
        <a:xfrm>
          <a:off x="0" y="2878806"/>
          <a:ext cx="3610744" cy="7359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Индексирование документов</a:t>
          </a:r>
          <a:endParaRPr lang="ru-RU" sz="1700" b="1" kern="1200" dirty="0"/>
        </a:p>
      </dsp:txBody>
      <dsp:txXfrm>
        <a:off x="35925" y="2914731"/>
        <a:ext cx="3538894" cy="664080"/>
      </dsp:txXfrm>
    </dsp:sp>
    <dsp:sp modelId="{4367FC13-FC43-45BE-BB35-A4BE35D200B9}">
      <dsp:nvSpPr>
        <dsp:cNvPr id="0" name=""/>
        <dsp:cNvSpPr/>
      </dsp:nvSpPr>
      <dsp:spPr>
        <a:xfrm>
          <a:off x="0" y="3614736"/>
          <a:ext cx="3610744" cy="73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64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Отдел лингвистического обеспечения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>
              <a:hlinkClick xmlns:r="http://schemas.openxmlformats.org/officeDocument/2006/relationships" r:id="rId3"/>
            </a:rPr>
            <a:t>astapovich@kolas.basnet.by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+375 17 324-34-63</a:t>
          </a:r>
          <a:endParaRPr lang="ru-RU" sz="1300" kern="1200" dirty="0"/>
        </a:p>
      </dsp:txBody>
      <dsp:txXfrm>
        <a:off x="0" y="3614736"/>
        <a:ext cx="3610744" cy="738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6FB9A-8EBB-495C-B066-C2ACB88CBD82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A2B1E-8129-422B-B943-81FC7624D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89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sl.bas-net.by/uslugi/pricelist.asp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A2B1E-8129-422B-B943-81FC7624D17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532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A2B1E-8129-422B-B943-81FC7624D17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72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A2B1E-8129-422B-B943-81FC7624D1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5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A2B1E-8129-422B-B943-81FC7624D1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48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A2B1E-8129-422B-B943-81FC7624D1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36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A2B1E-8129-422B-B943-81FC7624D17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189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A2B1E-8129-422B-B943-81FC7624D17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342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9pPr>
          </a:lstStyle>
          <a:p>
            <a:pPr eaLnBrk="1" hangingPunct="1"/>
            <a:fld id="{AC9C4090-CF41-42C7-ADB4-339FC1A34612}" type="slidenum">
              <a:rPr lang="ru-RU" smtClean="0"/>
              <a:pPr eaLnBrk="1" hangingPunct="1"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A2B1E-8129-422B-B943-81FC7624D17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745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hlinkClick r:id="rId3"/>
              </a:rPr>
              <a:t>Ссылка </a:t>
            </a:r>
            <a:r>
              <a:rPr lang="ru-RU" dirty="0" smtClean="0">
                <a:hlinkClick r:id="rId3"/>
              </a:rPr>
              <a:t>на Прейскурант - https://csl.bas-net.by/uslugi/pricelist.asp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A2B1E-8129-422B-B943-81FC7624D17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311-1EEC-48CF-B16E-DA8C311E808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3F0837-A306-47A5-A338-392D48F3975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311-1EEC-48CF-B16E-DA8C311E808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0837-A306-47A5-A338-392D48F39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311-1EEC-48CF-B16E-DA8C311E808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0837-A306-47A5-A338-392D48F39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311-1EEC-48CF-B16E-DA8C311E808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0837-A306-47A5-A338-392D48F39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311-1EEC-48CF-B16E-DA8C311E808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0837-A306-47A5-A338-392D48F3975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311-1EEC-48CF-B16E-DA8C311E808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0837-A306-47A5-A338-392D48F3975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311-1EEC-48CF-B16E-DA8C311E808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0837-A306-47A5-A338-392D48F3975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311-1EEC-48CF-B16E-DA8C311E808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0837-A306-47A5-A338-392D48F39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311-1EEC-48CF-B16E-DA8C311E808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0837-A306-47A5-A338-392D48F39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311-1EEC-48CF-B16E-DA8C311E808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0837-A306-47A5-A338-392D48F39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E311-1EEC-48CF-B16E-DA8C311E808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0837-A306-47A5-A338-392D48F397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>
                <a:tint val="80000"/>
                <a:satMod val="250000"/>
              </a:schemeClr>
            </a:gs>
            <a:gs pos="83000">
              <a:schemeClr val="bg1"/>
            </a:gs>
            <a:gs pos="95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7A4E311-1EEC-48CF-B16E-DA8C311E808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B3F0837-A306-47A5-A338-392D48F3975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9.jpeg"/><Relationship Id="rId7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1.jpe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http://belnauka.by/" TargetMode="Externa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7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csl.bas-net.by/uslugi/pricelist.asp" TargetMode="External"/><Relationship Id="rId3" Type="http://schemas.openxmlformats.org/officeDocument/2006/relationships/hyperlink" Target="mailto:biblservice@kolas.basnet.by" TargetMode="External"/><Relationship Id="rId7" Type="http://schemas.openxmlformats.org/officeDocument/2006/relationships/image" Target="../media/image75.png"/><Relationship Id="rId2" Type="http://schemas.openxmlformats.org/officeDocument/2006/relationships/hyperlink" Target="https://csl.bas-net.by/pdf/2022/contract_CSL_NASB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l.bas-net.by/uslugi/pricelist.asp" TargetMode="Externa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tvp@kolas.basnet.b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3.jpeg"/><Relationship Id="rId5" Type="http://schemas.openxmlformats.org/officeDocument/2006/relationships/image" Target="../media/image16.jpeg"/><Relationship Id="rId10" Type="http://schemas.openxmlformats.org/officeDocument/2006/relationships/image" Target="../media/image19.png"/><Relationship Id="rId4" Type="http://schemas.openxmlformats.org/officeDocument/2006/relationships/image" Target="../media/image12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csl.bas-net.by/" TargetMode="Externa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537" y="1196752"/>
            <a:ext cx="8711951" cy="1800200"/>
          </a:xfrm>
        </p:spPr>
        <p:txBody>
          <a:bodyPr>
            <a:noAutofit/>
          </a:bodyPr>
          <a:lstStyle/>
          <a:p>
            <a:pPr algn="l"/>
            <a:r>
              <a:rPr lang="ru-RU" sz="5900" dirty="0"/>
              <a:t>Информационные ресурсы, </a:t>
            </a:r>
            <a:r>
              <a:rPr lang="ru-RU" sz="5900" dirty="0" smtClean="0"/>
              <a:t>сервисы и </a:t>
            </a:r>
            <a:endParaRPr lang="ru-RU" sz="5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6435148"/>
            <a:ext cx="3168352" cy="388959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Минск, и</a:t>
            </a:r>
            <a:r>
              <a:rPr lang="be-BY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юнь 2022 г.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188640"/>
            <a:ext cx="842493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Государственное учреждение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«Центральная научная библиотека имени </a:t>
            </a:r>
            <a:r>
              <a:rPr lang="ru-RU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Якуба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Коласа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Национальной академии наук Беларуси»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1519" y="3212976"/>
            <a:ext cx="5328593" cy="31683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5900" dirty="0" smtClean="0"/>
              <a:t>услуги </a:t>
            </a:r>
            <a:endParaRPr lang="ru-RU" sz="5900" dirty="0"/>
          </a:p>
          <a:p>
            <a:pPr algn="l"/>
            <a:r>
              <a:rPr lang="ru-RU" sz="4200" dirty="0" smtClean="0"/>
              <a:t>Центральной научной библиотеки </a:t>
            </a:r>
            <a:r>
              <a:rPr lang="ru-RU" sz="4000" dirty="0"/>
              <a:t>НАН Беларуси</a:t>
            </a:r>
          </a:p>
        </p:txBody>
      </p:sp>
      <p:pic>
        <p:nvPicPr>
          <p:cNvPr id="10" name="Picture 2" descr="Картинки по запросу Здание Национальной академии наук Беларус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t="14563" r="11757" b="3760"/>
          <a:stretch/>
        </p:blipFill>
        <p:spPr bwMode="auto">
          <a:xfrm>
            <a:off x="6228184" y="4886951"/>
            <a:ext cx="2880320" cy="19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2144211" cy="1787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7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841811" cy="1024301"/>
          </a:xfrm>
        </p:spPr>
        <p:txBody>
          <a:bodyPr/>
          <a:lstStyle/>
          <a:p>
            <a:r>
              <a:rPr lang="ru-RU" dirty="0" smtClean="0"/>
              <a:t>Удаленный доступ</a:t>
            </a:r>
            <a:endParaRPr lang="ru-RU" dirty="0"/>
          </a:p>
        </p:txBody>
      </p:sp>
      <p:pic>
        <p:nvPicPr>
          <p:cNvPr id="4" name="Picture 2" descr="Remote Access Icons - Download Free Vector Icons | Noun Project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6" y="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 descr="\\192.168.255.80\DomenAD\ADM5\Рабочий стол\e6da20002b61763ce6480278c110c2acfa15aa4e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t="3245" r="5371" b="5342"/>
          <a:stretch/>
        </p:blipFill>
        <p:spPr bwMode="auto">
          <a:xfrm>
            <a:off x="2104500" y="2159071"/>
            <a:ext cx="6920726" cy="4150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Группа 4"/>
          <p:cNvGrpSpPr/>
          <p:nvPr/>
        </p:nvGrpSpPr>
        <p:grpSpPr>
          <a:xfrm>
            <a:off x="100521" y="1628800"/>
            <a:ext cx="2003979" cy="4426184"/>
            <a:chOff x="100521" y="1628800"/>
            <a:chExt cx="2003979" cy="4426184"/>
          </a:xfrm>
        </p:grpSpPr>
        <p:pic>
          <p:nvPicPr>
            <p:cNvPr id="7" name="Picture 5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39" t="6887"/>
            <a:stretch/>
          </p:blipFill>
          <p:spPr bwMode="auto">
            <a:xfrm>
              <a:off x="158486" y="4725144"/>
              <a:ext cx="1097445" cy="69513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Картинки по запросу scopus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33"/>
            <a:stretch/>
          </p:blipFill>
          <p:spPr bwMode="auto">
            <a:xfrm>
              <a:off x="168889" y="4005064"/>
              <a:ext cx="965856" cy="468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 descr="http://csl.bas-net.by/Web/Pages/ImgIntCntr/08-aps.jp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50" y="2148899"/>
              <a:ext cx="881469" cy="771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csl.bas-net.by/Web/Pages/ImgIntCntr/14-acs.jp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88" y="1628800"/>
              <a:ext cx="1306767" cy="484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Wiley Online Library"/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64" y="3477621"/>
              <a:ext cx="1996536" cy="264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ScienceDirect"/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71" y="3076285"/>
              <a:ext cx="1740921" cy="208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InCites"/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21" y="5733255"/>
              <a:ext cx="964209" cy="321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82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764704"/>
          </a:xfrm>
        </p:spPr>
        <p:txBody>
          <a:bodyPr/>
          <a:lstStyle/>
          <a:p>
            <a:r>
              <a:rPr lang="ru-RU" sz="4900" dirty="0" smtClean="0"/>
              <a:t>Удаленный доступ - Помощь</a:t>
            </a:r>
            <a:endParaRPr lang="ru-RU" sz="4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7" y="2047323"/>
            <a:ext cx="5214494" cy="462203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3"/>
            <a:ext cx="4452700" cy="2775359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36202"/>
            <a:ext cx="2637857" cy="357717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Соединительная линия уступом 5"/>
          <p:cNvCxnSpPr/>
          <p:nvPr/>
        </p:nvCxnSpPr>
        <p:spPr>
          <a:xfrm rot="5400000" flipH="1" flipV="1">
            <a:off x="4427984" y="3933056"/>
            <a:ext cx="1728192" cy="864096"/>
          </a:xfrm>
          <a:prstGeom prst="bentConnector3">
            <a:avLst>
              <a:gd name="adj1" fmla="val 232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8388424" y="2492896"/>
            <a:ext cx="72008" cy="74330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4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4016"/>
            <a:ext cx="8496944" cy="1340768"/>
          </a:xfrm>
        </p:spPr>
        <p:txBody>
          <a:bodyPr/>
          <a:lstStyle/>
          <a:p>
            <a:r>
              <a:rPr lang="ru-RU" dirty="0" smtClean="0"/>
              <a:t>Навигатор ресурсов открытого доступа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59b725b75f1be70d591aa8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56792"/>
            <a:ext cx="1256863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79512" y="1556792"/>
            <a:ext cx="6120680" cy="5184576"/>
            <a:chOff x="971600" y="836712"/>
            <a:chExt cx="6216650" cy="5327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836712"/>
              <a:ext cx="6216650" cy="5327650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585" y="5517232"/>
              <a:ext cx="2880320" cy="46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35662"/>
            <a:ext cx="4736909" cy="327595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331640" y="3212976"/>
            <a:ext cx="3024336" cy="20882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5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6120680" cy="7632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600" dirty="0">
                <a:cs typeface="Times New Roman" pitchFamily="18" charset="0"/>
              </a:rPr>
              <a:t>Электронный архив</a:t>
            </a:r>
            <a:endParaRPr lang="ru-RU" sz="4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9"/>
            <a:ext cx="6048672" cy="4248472"/>
          </a:xfrm>
        </p:spPr>
        <p:txBody>
          <a:bodyPr>
            <a:normAutofit lnSpcReduction="10000"/>
          </a:bodyPr>
          <a:lstStyle/>
          <a:p>
            <a:pPr marL="447675">
              <a:buFont typeface="Wingdings" pitchFamily="2" charset="2"/>
              <a:buChar char="v"/>
              <a:defRPr/>
            </a:pPr>
            <a:r>
              <a:rPr lang="ru-RU" sz="18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Весці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Нацыянальнай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акадэміі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навук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Беларусі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. </a:t>
            </a:r>
          </a:p>
          <a:p>
            <a:pPr marL="847725" lvl="1">
              <a:buFont typeface="Wingdings" pitchFamily="2" charset="2"/>
              <a:buChar char="§"/>
              <a:defRPr/>
            </a:pPr>
            <a:r>
              <a:rPr lang="ru-RU" sz="18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Серыя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аграрных </a:t>
            </a:r>
            <a:r>
              <a:rPr lang="ru-RU" sz="18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навук</a:t>
            </a:r>
            <a:endParaRPr lang="ru-RU" sz="18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847725" lvl="1">
              <a:buFont typeface="Wingdings" pitchFamily="2" charset="2"/>
              <a:buChar char="§"/>
              <a:defRPr/>
            </a:pPr>
            <a:r>
              <a:rPr lang="ru-RU" sz="18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Серыя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біялагічных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навук</a:t>
            </a:r>
            <a:endParaRPr lang="ru-RU" sz="18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847725" lvl="1">
              <a:buFont typeface="Wingdings" pitchFamily="2" charset="2"/>
              <a:buChar char="§"/>
              <a:defRPr/>
            </a:pPr>
            <a:r>
              <a:rPr lang="ru-RU" sz="18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Серыя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гуманітарных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навук</a:t>
            </a:r>
            <a:endParaRPr lang="ru-RU" sz="18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847725" lvl="1">
              <a:buFont typeface="Wingdings" pitchFamily="2" charset="2"/>
              <a:buChar char="§"/>
              <a:defRPr/>
            </a:pPr>
            <a:r>
              <a:rPr lang="ru-RU" sz="18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Серыя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медыцынскіх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навук</a:t>
            </a:r>
            <a:endParaRPr lang="ru-RU" sz="18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847725" lvl="1">
              <a:buFont typeface="Wingdings" pitchFamily="2" charset="2"/>
              <a:buChar char="§"/>
              <a:defRPr/>
            </a:pPr>
            <a:r>
              <a:rPr lang="ru-RU" sz="18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Серыя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фізіка-матэматычных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навук</a:t>
            </a:r>
            <a:endParaRPr lang="ru-RU" sz="18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847725" lvl="1">
              <a:buFont typeface="Wingdings" pitchFamily="2" charset="2"/>
              <a:buChar char="§"/>
              <a:defRPr/>
            </a:pPr>
            <a:r>
              <a:rPr lang="be-BY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Серыя фізіка-тэхнічных навук</a:t>
            </a:r>
            <a:endParaRPr lang="ru-RU" sz="18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847725" lvl="1">
              <a:buFont typeface="Wingdings" pitchFamily="2" charset="2"/>
              <a:buChar char="§"/>
              <a:defRPr/>
            </a:pPr>
            <a:r>
              <a:rPr lang="ru-RU" sz="18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Серыя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хімічных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навук</a:t>
            </a:r>
            <a:endParaRPr lang="ru-RU" sz="18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447675">
              <a:buFont typeface="Wingdings" pitchFamily="2" charset="2"/>
              <a:buChar char="v"/>
              <a:defRPr/>
            </a:pP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Доклады Национальной академии наук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Беларуси</a:t>
            </a:r>
          </a:p>
          <a:p>
            <a:pPr marL="447675">
              <a:buFont typeface="Wingdings" pitchFamily="2" charset="2"/>
              <a:buChar char="v"/>
              <a:defRPr/>
            </a:pP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Молекулярная и прикладная генетика</a:t>
            </a:r>
            <a:endParaRPr lang="ru-RU" sz="18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447675">
              <a:buFont typeface="Wingdings" pitchFamily="2" charset="2"/>
              <a:buChar char="v"/>
              <a:defRPr/>
            </a:pP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Аграрная экономика</a:t>
            </a:r>
          </a:p>
          <a:p>
            <a:pPr marL="447675">
              <a:buFont typeface="Wingdings" pitchFamily="2" charset="2"/>
              <a:buChar char="v"/>
              <a:defRPr/>
            </a:pP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Каталог-</a:t>
            </a:r>
            <a:r>
              <a:rPr lang="ru-RU" sz="18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агрегатор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«СНГ: инновации»</a:t>
            </a:r>
          </a:p>
          <a:p>
            <a:pPr marL="447675">
              <a:buFont typeface="Wingdings" pitchFamily="2" charset="2"/>
              <a:buChar char="v"/>
              <a:defRPr/>
            </a:pPr>
            <a:r>
              <a:rPr lang="ru-RU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Наука и инновации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976" y="5127754"/>
            <a:ext cx="879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Электронный архив включает номера периодических </a:t>
            </a:r>
            <a:r>
              <a:rPr lang="ru-RU" dirty="0" smtClean="0">
                <a:solidFill>
                  <a:srgbClr val="C00000"/>
                </a:solidFill>
              </a:rPr>
              <a:t>изданий с </a:t>
            </a:r>
            <a:r>
              <a:rPr lang="ru-RU" dirty="0">
                <a:solidFill>
                  <a:srgbClr val="C00000"/>
                </a:solidFill>
              </a:rPr>
              <a:t>2009 г. по 2016  г. </a:t>
            </a:r>
            <a:r>
              <a:rPr lang="ru-RU" dirty="0" smtClean="0">
                <a:solidFill>
                  <a:srgbClr val="C00000"/>
                </a:solidFill>
              </a:rPr>
              <a:t>включительно</a:t>
            </a:r>
            <a:r>
              <a:rPr lang="ru-RU" dirty="0">
                <a:solidFill>
                  <a:srgbClr val="C00000"/>
                </a:solidFill>
              </a:rPr>
              <a:t>.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943884">
            <a:off x="5111774" y="3647206"/>
            <a:ext cx="3905909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Открытый   доступ</a:t>
            </a:r>
          </a:p>
        </p:txBody>
      </p:sp>
      <p:pic>
        <p:nvPicPr>
          <p:cNvPr id="9" name="Picture 10" descr="журнал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7188" r="49603" b="11340"/>
          <a:stretch>
            <a:fillRect/>
          </a:stretch>
        </p:blipFill>
        <p:spPr bwMode="auto">
          <a:xfrm>
            <a:off x="5850937" y="980728"/>
            <a:ext cx="1310233" cy="178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" y="-10477"/>
            <a:ext cx="2607578" cy="89039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784" y="5944037"/>
            <a:ext cx="8692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9900"/>
                </a:solidFill>
              </a:rPr>
              <a:t>На сайте издательства </a:t>
            </a:r>
            <a:r>
              <a:rPr lang="en-US" dirty="0">
                <a:solidFill>
                  <a:srgbClr val="C00000"/>
                </a:solidFill>
                <a:hlinkClick r:id="rId5"/>
              </a:rPr>
              <a:t>http://belnauka.by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009900"/>
                </a:solidFill>
              </a:rPr>
              <a:t>в разделе «Периодические издания» в открытом доступе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10" descr="журнал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6" t="7188" r="6200" b="11340"/>
          <a:stretch>
            <a:fillRect/>
          </a:stretch>
        </p:blipFill>
        <p:spPr bwMode="auto">
          <a:xfrm>
            <a:off x="6876256" y="1286148"/>
            <a:ext cx="1258541" cy="17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Untitled-2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14" y="2032942"/>
            <a:ext cx="1328348" cy="184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59b725b75f1be70d591aa87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314236"/>
            <a:ext cx="785040" cy="52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4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6" y="116632"/>
            <a:ext cx="9144000" cy="10081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700" dirty="0"/>
              <a:t>Как получить полный текст </a:t>
            </a:r>
            <a:r>
              <a:rPr lang="ru-RU" sz="3700" dirty="0" smtClean="0"/>
              <a:t>документа</a:t>
            </a:r>
            <a:r>
              <a:rPr lang="en-US" sz="3700" dirty="0" smtClean="0"/>
              <a:t> </a:t>
            </a:r>
            <a:r>
              <a:rPr lang="ru-RU" sz="3700" dirty="0" smtClean="0"/>
              <a:t>из фонда библиотеки?</a:t>
            </a:r>
            <a:endParaRPr lang="ru-RU" sz="3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6352728"/>
            <a:ext cx="3816424" cy="460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+mn-lt"/>
              </a:rPr>
              <a:t>https://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edd.bas-net.by/</a:t>
            </a:r>
            <a:endParaRPr lang="ru-RU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8533"/>
            <a:ext cx="6048672" cy="509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6948264" y="2603947"/>
            <a:ext cx="1600778" cy="1641934"/>
            <a:chOff x="4295" y="1170"/>
            <a:chExt cx="1322" cy="1350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95" y="1170"/>
              <a:ext cx="1322" cy="3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295" y="1574"/>
              <a:ext cx="1322" cy="946"/>
            </a:xfrm>
            <a:prstGeom prst="rect">
              <a:avLst/>
            </a:prstGeom>
            <a:solidFill>
              <a:srgbClr val="6699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spcAft>
                  <a:spcPts val="0"/>
                </a:spcAft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dirty="0">
                  <a:solidFill>
                    <a:srgbClr val="FFFFFF"/>
                  </a:solidFill>
                  <a:latin typeface="Cambria" pitchFamily="18" charset="0"/>
                </a:rPr>
                <a:t>заказа, </a:t>
              </a:r>
            </a:p>
            <a:p>
              <a:pPr algn="ctr">
                <a:spcAft>
                  <a:spcPts val="0"/>
                </a:spcAft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dirty="0">
                  <a:solidFill>
                    <a:srgbClr val="FFFFFF"/>
                  </a:solidFill>
                  <a:latin typeface="Cambria" pitchFamily="18" charset="0"/>
                </a:rPr>
                <a:t>выполнения и оплаты </a:t>
              </a:r>
            </a:p>
          </p:txBody>
        </p:sp>
      </p:grp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6948264" y="4610001"/>
            <a:ext cx="1599757" cy="1679671"/>
            <a:chOff x="4354" y="2812"/>
            <a:chExt cx="1225" cy="1406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54" y="2812"/>
              <a:ext cx="1225" cy="4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4354" y="3220"/>
              <a:ext cx="1225" cy="998"/>
            </a:xfrm>
            <a:prstGeom prst="rect">
              <a:avLst/>
            </a:prstGeom>
            <a:solidFill>
              <a:srgbClr val="66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buFont typeface="Times New Roman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dirty="0">
                  <a:solidFill>
                    <a:srgbClr val="FFFFFF"/>
                  </a:solidFill>
                  <a:latin typeface="Cambria" pitchFamily="18" charset="0"/>
                </a:rPr>
                <a:t>Цены</a:t>
              </a:r>
            </a:p>
            <a:p>
              <a:pPr algn="ctr">
                <a:buClr>
                  <a:srgbClr val="FFFFFF"/>
                </a:buClr>
                <a:buFont typeface="Times New Roman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dirty="0">
                  <a:solidFill>
                    <a:srgbClr val="FFFFFF"/>
                  </a:solidFill>
                  <a:latin typeface="Cambria" pitchFamily="18" charset="0"/>
                </a:rPr>
                <a:t>Банковские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dirty="0">
                  <a:solidFill>
                    <a:srgbClr val="FFFFFF"/>
                  </a:solidFill>
                  <a:latin typeface="Cambria" pitchFamily="18" charset="0"/>
                </a:rPr>
                <a:t>реквизиты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791" y="1124744"/>
            <a:ext cx="1056702" cy="105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600200"/>
          </a:xfrm>
        </p:spPr>
        <p:txBody>
          <a:bodyPr/>
          <a:lstStyle/>
          <a:p>
            <a:r>
              <a:rPr lang="ru-RU" sz="4800" dirty="0" smtClean="0"/>
              <a:t>Помощь </a:t>
            </a:r>
            <a:r>
              <a:rPr lang="ru-RU" sz="4800" dirty="0"/>
              <a:t>специалистов-библиотекарей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728763"/>
              </p:ext>
            </p:extLst>
          </p:nvPr>
        </p:nvGraphicFramePr>
        <p:xfrm>
          <a:off x="467544" y="20608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t="8954" b="9877"/>
          <a:stretch/>
        </p:blipFill>
        <p:spPr>
          <a:xfrm>
            <a:off x="3635896" y="4941168"/>
            <a:ext cx="1872208" cy="111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noFill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Обслуживание в режиме реального времени</a:t>
            </a:r>
            <a:endParaRPr lang="ru-RU" dirty="0"/>
          </a:p>
        </p:txBody>
      </p:sp>
      <p:sp>
        <p:nvSpPr>
          <p:cNvPr id="4" name="AutoShape 2" descr="Чат для сайта Jivo (JivoSite) – официальный сай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Чат для сайта Jivo (JivoSite) – официальный сай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728224" y="5480757"/>
            <a:ext cx="228146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" y="1628800"/>
            <a:ext cx="6490232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6600334" y="3138251"/>
            <a:ext cx="2499866" cy="3419909"/>
            <a:chOff x="6509825" y="2060848"/>
            <a:chExt cx="2499866" cy="341990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9825" y="2060848"/>
              <a:ext cx="2499866" cy="341990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6728224" y="2566416"/>
              <a:ext cx="0" cy="291434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Прямая со стрелкой 7"/>
          <p:cNvCxnSpPr/>
          <p:nvPr/>
        </p:nvCxnSpPr>
        <p:spPr>
          <a:xfrm>
            <a:off x="6372200" y="5805264"/>
            <a:ext cx="44653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3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91264" cy="908720"/>
          </a:xfrm>
        </p:spPr>
        <p:txBody>
          <a:bodyPr/>
          <a:lstStyle/>
          <a:p>
            <a:r>
              <a:rPr lang="ru-RU" dirty="0" smtClean="0"/>
              <a:t>Социальные сети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9806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36862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6" y="1340768"/>
            <a:ext cx="8731274" cy="311724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50776"/>
            <a:ext cx="1512168" cy="85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5336862"/>
            <a:ext cx="890074" cy="89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54" y="5361940"/>
            <a:ext cx="900154" cy="87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361940"/>
            <a:ext cx="864096" cy="86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5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8072" y="0"/>
            <a:ext cx="1798306" cy="792184"/>
          </a:xfrm>
        </p:spPr>
        <p:txBody>
          <a:bodyPr/>
          <a:lstStyle/>
          <a:p>
            <a:r>
              <a:rPr lang="ru-RU" dirty="0" smtClean="0"/>
              <a:t>ВСС</a:t>
            </a:r>
            <a:endParaRPr lang="ru-RU" dirty="0"/>
          </a:p>
        </p:txBody>
      </p:sp>
      <p:grpSp>
        <p:nvGrpSpPr>
          <p:cNvPr id="9" name="Группа 12"/>
          <p:cNvGrpSpPr/>
          <p:nvPr/>
        </p:nvGrpSpPr>
        <p:grpSpPr>
          <a:xfrm>
            <a:off x="6963116" y="1916832"/>
            <a:ext cx="1857356" cy="1076325"/>
            <a:chOff x="7286644" y="3357562"/>
            <a:chExt cx="1857356" cy="107632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86644" y="3357562"/>
              <a:ext cx="1857356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7358082" y="3786190"/>
              <a:ext cx="164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FFFFFF"/>
                  </a:solidFill>
                  <a:latin typeface="Cambria" pitchFamily="18" charset="0"/>
                </a:rPr>
                <a:t>обязательна</a:t>
              </a:r>
            </a:p>
          </p:txBody>
        </p:sp>
      </p:grpSp>
      <p:grpSp>
        <p:nvGrpSpPr>
          <p:cNvPr id="12" name="Группа 6"/>
          <p:cNvGrpSpPr/>
          <p:nvPr/>
        </p:nvGrpSpPr>
        <p:grpSpPr>
          <a:xfrm>
            <a:off x="6963116" y="2966256"/>
            <a:ext cx="1857356" cy="1066800"/>
            <a:chOff x="7286644" y="5791200"/>
            <a:chExt cx="1857356" cy="106680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86644" y="5791200"/>
              <a:ext cx="1857356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7402312" y="6286520"/>
              <a:ext cx="15988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FFFFFF"/>
                  </a:solidFill>
                  <a:latin typeface="Cambria" pitchFamily="18" charset="0"/>
                </a:rPr>
                <a:t>Правила работы</a:t>
              </a:r>
            </a:p>
          </p:txBody>
        </p:sp>
      </p:grpSp>
      <p:grpSp>
        <p:nvGrpSpPr>
          <p:cNvPr id="15" name="Группа 9"/>
          <p:cNvGrpSpPr/>
          <p:nvPr/>
        </p:nvGrpSpPr>
        <p:grpSpPr>
          <a:xfrm>
            <a:off x="6948264" y="4147388"/>
            <a:ext cx="1928826" cy="1071570"/>
            <a:chOff x="7143771" y="4643446"/>
            <a:chExt cx="1928794" cy="107157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43771" y="4643446"/>
              <a:ext cx="1928794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7363575" y="5048920"/>
              <a:ext cx="155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FFFFFF"/>
                  </a:solidFill>
                  <a:latin typeface="Cambria" pitchFamily="18" charset="0"/>
                </a:rPr>
                <a:t>выполненных вопросов</a:t>
              </a: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7"/>
          <a:stretch/>
        </p:blipFill>
        <p:spPr bwMode="auto">
          <a:xfrm>
            <a:off x="43133" y="79572"/>
            <a:ext cx="6833123" cy="482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3"/>
          <p:cNvSpPr txBox="1">
            <a:spLocks/>
          </p:cNvSpPr>
          <p:nvPr/>
        </p:nvSpPr>
        <p:spPr>
          <a:xfrm>
            <a:off x="3925952" y="6318684"/>
            <a:ext cx="3440686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http://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vhs.basnet.by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638" y="21303"/>
            <a:ext cx="1726168" cy="59938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284" y="5013176"/>
            <a:ext cx="9071522" cy="1138237"/>
          </a:xfrm>
        </p:spPr>
        <p:txBody>
          <a:bodyPr numCol="2"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dirty="0" smtClean="0">
                <a:solidFill>
                  <a:schemeClr val="tx1"/>
                </a:solidFill>
                <a:latin typeface="+mn-lt"/>
              </a:rPr>
              <a:t>Выполнение справок:</a:t>
            </a:r>
          </a:p>
          <a:p>
            <a:pPr marL="0" indent="0">
              <a:buNone/>
            </a:pPr>
            <a:endParaRPr lang="ru-RU" sz="29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900" dirty="0">
                <a:solidFill>
                  <a:schemeClr val="tx1"/>
                </a:solidFill>
                <a:latin typeface="+mn-lt"/>
              </a:rPr>
              <a:t>на уточнение библиографических </a:t>
            </a:r>
            <a:r>
              <a:rPr lang="ru-RU" sz="2900" dirty="0" smtClean="0">
                <a:solidFill>
                  <a:schemeClr val="tx1"/>
                </a:solidFill>
                <a:latin typeface="+mn-lt"/>
              </a:rPr>
              <a:t>данных;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ru-RU" sz="29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900" dirty="0" smtClean="0">
                <a:solidFill>
                  <a:schemeClr val="tx1"/>
                </a:solidFill>
                <a:latin typeface="+mn-lt"/>
              </a:rPr>
              <a:t>фактографических;</a:t>
            </a:r>
            <a:endParaRPr lang="ru-RU" sz="29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900" dirty="0">
                <a:solidFill>
                  <a:schemeClr val="tx1"/>
                </a:solidFill>
                <a:latin typeface="+mn-lt"/>
              </a:rPr>
              <a:t>т</a:t>
            </a:r>
            <a:r>
              <a:rPr lang="ru-RU" sz="2900" dirty="0" smtClean="0">
                <a:solidFill>
                  <a:schemeClr val="tx1"/>
                </a:solidFill>
                <a:latin typeface="+mn-lt"/>
              </a:rPr>
              <a:t>ематических.</a:t>
            </a:r>
            <a:endParaRPr lang="ru-RU" sz="29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46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 информации и не хватает времени?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31" y="1680893"/>
            <a:ext cx="7459985" cy="498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4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800"/>
              </a:spcAft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информационные возможности библиотеки;</a:t>
            </a:r>
          </a:p>
          <a:p>
            <a:pPr marL="457200" indent="-457200">
              <a:spcAft>
                <a:spcPts val="1800"/>
              </a:spcAft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библиотечные инструменты поиска информации;</a:t>
            </a:r>
          </a:p>
          <a:p>
            <a:pPr marL="457200" indent="-457200">
              <a:spcAft>
                <a:spcPts val="1800"/>
              </a:spcAft>
              <a:buAutoNum type="arabicParenR"/>
            </a:pPr>
            <a:r>
              <a:rPr lang="ru-RU" dirty="0">
                <a:solidFill>
                  <a:schemeClr val="tx1"/>
                </a:solidFill>
                <a:latin typeface="+mn-lt"/>
              </a:rPr>
              <a:t>к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ак получить полный текст документа из фонда;</a:t>
            </a:r>
          </a:p>
          <a:p>
            <a:pPr marL="457200" indent="-457200">
              <a:spcAft>
                <a:spcPts val="1800"/>
              </a:spcAft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помощь специалистов-библиотекарей;</a:t>
            </a:r>
          </a:p>
          <a:p>
            <a:pPr marL="457200" indent="-457200">
              <a:spcAft>
                <a:spcPts val="1800"/>
              </a:spcAft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оказание информационных и библиотечно-библиографических услуг.</a:t>
            </a:r>
          </a:p>
          <a:p>
            <a:pPr marL="457200" indent="-457200">
              <a:buAutoNum type="arabicParenR"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826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9" y="2852936"/>
            <a:ext cx="4810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9" y="3467919"/>
            <a:ext cx="4826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15991"/>
            <a:ext cx="4826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9" y="1556792"/>
            <a:ext cx="4826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3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96144"/>
          </a:xfrm>
        </p:spPr>
        <p:txBody>
          <a:bodyPr>
            <a:noAutofit/>
          </a:bodyPr>
          <a:lstStyle/>
          <a:p>
            <a:r>
              <a:rPr lang="ru-RU" sz="4400" dirty="0" smtClean="0">
                <a:effectLst/>
              </a:rPr>
              <a:t>Библиотечно-</a:t>
            </a:r>
            <a:r>
              <a:rPr lang="ru-RU" sz="4400" dirty="0" smtClean="0">
                <a:effectLst/>
              </a:rPr>
              <a:t>библиографические </a:t>
            </a:r>
            <a:r>
              <a:rPr lang="ru-RU" sz="4400" dirty="0" smtClean="0">
                <a:effectLst/>
              </a:rPr>
              <a:t>услуги</a:t>
            </a:r>
            <a:endParaRPr lang="ru-RU" sz="4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112568"/>
          </a:xfrm>
        </p:spPr>
        <p:txBody>
          <a:bodyPr>
            <a:normAutofit fontScale="62500" lnSpcReduction="20000"/>
          </a:bodyPr>
          <a:lstStyle/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Ø"/>
            </a:pPr>
            <a:r>
              <a:rPr lang="ru-RU" sz="2900" dirty="0">
                <a:solidFill>
                  <a:schemeClr val="tx1"/>
                </a:solidFill>
                <a:latin typeface="+mn-lt"/>
              </a:rPr>
              <a:t>Информационный поиск любой сложности</a:t>
            </a:r>
          </a:p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Ø"/>
            </a:pPr>
            <a:r>
              <a:rPr lang="ru-RU" sz="2900" dirty="0" smtClean="0">
                <a:solidFill>
                  <a:schemeClr val="tx1"/>
                </a:solidFill>
                <a:latin typeface="+mn-lt"/>
              </a:rPr>
              <a:t>Текущее информирование </a:t>
            </a:r>
            <a:r>
              <a:rPr lang="ru-RU" sz="2900" dirty="0">
                <a:solidFill>
                  <a:schemeClr val="tx1"/>
                </a:solidFill>
                <a:latin typeface="+mn-lt"/>
              </a:rPr>
              <a:t>о новых изданиях и публикациях по теме исследования </a:t>
            </a:r>
            <a:r>
              <a:rPr lang="ru-RU" sz="2900" dirty="0" smtClean="0">
                <a:solidFill>
                  <a:schemeClr val="tx1"/>
                </a:solidFill>
                <a:latin typeface="+mn-lt"/>
              </a:rPr>
              <a:t>по постоянно действующим запросам (ИРИ</a:t>
            </a:r>
            <a:r>
              <a:rPr lang="ru-RU" sz="29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Ø"/>
            </a:pPr>
            <a:r>
              <a:rPr lang="ru-RU" sz="2900" dirty="0" smtClean="0">
                <a:solidFill>
                  <a:schemeClr val="tx1"/>
                </a:solidFill>
                <a:latin typeface="+mn-lt"/>
              </a:rPr>
              <a:t>Поиск информации по разовым запросам (тематический поиск, конкретный документ)</a:t>
            </a:r>
          </a:p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Ø"/>
            </a:pPr>
            <a:r>
              <a:rPr lang="ru-RU" sz="2900" dirty="0" smtClean="0">
                <a:solidFill>
                  <a:schemeClr val="tx1"/>
                </a:solidFill>
                <a:latin typeface="+mn-lt"/>
              </a:rPr>
              <a:t>Выполнение </a:t>
            </a:r>
            <a:r>
              <a:rPr lang="ru-RU" sz="2900" dirty="0">
                <a:solidFill>
                  <a:schemeClr val="tx1"/>
                </a:solidFill>
                <a:latin typeface="+mn-lt"/>
              </a:rPr>
              <a:t>всех видов справок </a:t>
            </a:r>
            <a:r>
              <a:rPr lang="ru-RU" sz="2900" dirty="0" smtClean="0">
                <a:solidFill>
                  <a:schemeClr val="tx1"/>
                </a:solidFill>
                <a:latin typeface="+mn-lt"/>
              </a:rPr>
              <a:t>(адресных</a:t>
            </a:r>
            <a:r>
              <a:rPr lang="ru-RU" sz="29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900" dirty="0" smtClean="0">
                <a:solidFill>
                  <a:schemeClr val="tx1"/>
                </a:solidFill>
                <a:latin typeface="+mn-lt"/>
              </a:rPr>
              <a:t>уточняющих, фактографических</a:t>
            </a:r>
            <a:r>
              <a:rPr lang="ru-RU" sz="29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Ø"/>
            </a:pPr>
            <a:endParaRPr lang="ru-RU" sz="2900" dirty="0" smtClean="0">
              <a:solidFill>
                <a:schemeClr val="tx1"/>
              </a:solidFill>
              <a:latin typeface="+mn-lt"/>
            </a:endParaRPr>
          </a:p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Ø"/>
            </a:pPr>
            <a:r>
              <a:rPr lang="ru-RU" sz="2900" dirty="0">
                <a:solidFill>
                  <a:schemeClr val="tx1"/>
                </a:solidFill>
                <a:latin typeface="+mn-lt"/>
              </a:rPr>
              <a:t>Доработка библиографических материалов (библиографические ссылки и списки</a:t>
            </a:r>
            <a:r>
              <a:rPr lang="ru-RU" sz="29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Ø"/>
            </a:pPr>
            <a:r>
              <a:rPr lang="ru-RU" sz="2900" dirty="0">
                <a:solidFill>
                  <a:schemeClr val="tx1"/>
                </a:solidFill>
                <a:latin typeface="+mn-lt"/>
              </a:rPr>
              <a:t>Составление библиографических и биобиблиографических указателей</a:t>
            </a:r>
          </a:p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Wingdings" pitchFamily="2" charset="2"/>
              <a:buChar char="Ø"/>
            </a:pPr>
            <a:r>
              <a:rPr lang="ru-RU" sz="2900" dirty="0" smtClean="0">
                <a:solidFill>
                  <a:schemeClr val="tx1"/>
                </a:solidFill>
                <a:latin typeface="+mn-lt"/>
              </a:rPr>
              <a:t>Индексирование </a:t>
            </a:r>
            <a:r>
              <a:rPr lang="ru-RU" sz="2900" dirty="0">
                <a:solidFill>
                  <a:schemeClr val="tx1"/>
                </a:solidFill>
                <a:latin typeface="+mn-lt"/>
              </a:rPr>
              <a:t>документов по </a:t>
            </a:r>
            <a:r>
              <a:rPr lang="ru-RU" sz="2900" dirty="0" smtClean="0">
                <a:solidFill>
                  <a:schemeClr val="tx1"/>
                </a:solidFill>
                <a:latin typeface="+mn-lt"/>
              </a:rPr>
              <a:t>УДК, ББК, ГРНТИ</a:t>
            </a:r>
            <a:endParaRPr lang="en-US" sz="2900" dirty="0">
              <a:latin typeface="+mn-lt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344" y="3066289"/>
            <a:ext cx="1442831" cy="144283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8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Онлайн-библиоте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760209" cy="26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8640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900" dirty="0" smtClean="0">
                <a:effectLst/>
              </a:rPr>
              <a:t>Обслуживание документами и копиями</a:t>
            </a:r>
            <a:endParaRPr lang="en-US" sz="3900" dirty="0" smtClean="0">
              <a:effectLst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23527" y="1268760"/>
            <a:ext cx="8570639" cy="5160640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Обслуживание документами из фондов ЦНБ НАН Беларуси, а также на основе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взаимоиспользования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фондов других библиотек (для юридических лиц);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Выдача копий: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Печатных (ксерокопирование; распечатка информации);</a:t>
            </a:r>
            <a:endParaRPr lang="ru-RU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Электронных (сканирование).</a:t>
            </a:r>
            <a:endParaRPr lang="ru-RU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6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32" y="5013177"/>
            <a:ext cx="2460330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200" dirty="0" smtClean="0">
                <a:effectLst/>
              </a:rPr>
              <a:t>Научно-информационные услуги</a:t>
            </a:r>
            <a:endParaRPr lang="ru-RU" sz="42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065315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+mn-lt"/>
              </a:rPr>
              <a:t>Консультации по использованию научных электронных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ресурсов, в том числе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наукометрических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БД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(Scopus, Web of Science,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РИНЦ)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endParaRPr lang="ru-RU" dirty="0">
              <a:solidFill>
                <a:schemeClr val="tx1"/>
              </a:solidFill>
              <a:latin typeface="+mn-lt"/>
            </a:endParaRPr>
          </a:p>
          <a:p>
            <a:r>
              <a:rPr lang="ru-RU" dirty="0">
                <a:solidFill>
                  <a:schemeClr val="tx1"/>
                </a:solidFill>
                <a:latin typeface="+mn-lt"/>
              </a:rPr>
              <a:t>Определение показателей публикационной активности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ученых/организации </a:t>
            </a:r>
          </a:p>
          <a:p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dirty="0">
                <a:solidFill>
                  <a:schemeClr val="tx1"/>
                </a:solidFill>
                <a:latin typeface="+mn-lt"/>
              </a:rPr>
              <a:t>Определение показателей рейтинга журнала: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импакт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-фактор,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SCIMago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, квартиль,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процентиль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и др.</a:t>
            </a:r>
          </a:p>
          <a:p>
            <a:endParaRPr lang="ru-RU" dirty="0">
              <a:solidFill>
                <a:schemeClr val="tx1"/>
              </a:solidFill>
              <a:latin typeface="+mn-lt"/>
            </a:endParaRPr>
          </a:p>
          <a:p>
            <a:r>
              <a:rPr lang="ru-RU" dirty="0">
                <a:solidFill>
                  <a:schemeClr val="tx1"/>
                </a:solidFill>
                <a:latin typeface="+mn-lt"/>
              </a:rPr>
              <a:t>Создание / корректировка профиля автора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или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 организации</a:t>
            </a:r>
          </a:p>
          <a:p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04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556792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Оказание </a:t>
            </a:r>
            <a:r>
              <a:rPr lang="ru-RU" sz="3200" dirty="0" smtClean="0"/>
              <a:t>библиотечно-библиографических и информационных</a:t>
            </a:r>
            <a:r>
              <a:rPr lang="ru-RU" sz="3200" dirty="0" smtClean="0"/>
              <a:t> услуг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404072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r="10273"/>
          <a:stretch/>
        </p:blipFill>
        <p:spPr bwMode="auto">
          <a:xfrm>
            <a:off x="2183883" y="1700808"/>
            <a:ext cx="110231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t="8954" b="9877"/>
          <a:stretch/>
        </p:blipFill>
        <p:spPr>
          <a:xfrm>
            <a:off x="1043608" y="3356992"/>
            <a:ext cx="2234911" cy="1325447"/>
          </a:xfrm>
          <a:prstGeom prst="rect">
            <a:avLst/>
          </a:prstGeom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43" y="5013176"/>
            <a:ext cx="1300703" cy="13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Онлайн-услуги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5796586"/>
              </p:ext>
            </p:extLst>
          </p:nvPr>
        </p:nvGraphicFramePr>
        <p:xfrm>
          <a:off x="4139952" y="1268760"/>
          <a:ext cx="50405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251520" y="1600200"/>
            <a:ext cx="3960440" cy="492514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б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ез записи в библиотеку</a:t>
            </a:r>
          </a:p>
          <a:p>
            <a:pPr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24 часа / 7 дней в неделю</a:t>
            </a:r>
          </a:p>
          <a:p>
            <a:pPr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у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добные способы оплаты</a:t>
            </a:r>
          </a:p>
          <a:p>
            <a:pPr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+mn-lt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олучение на электронную почту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20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Выполнение онлайн-услуг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31539625"/>
              </p:ext>
            </p:extLst>
          </p:nvPr>
        </p:nvGraphicFramePr>
        <p:xfrm>
          <a:off x="395536" y="980728"/>
          <a:ext cx="8208911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0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Онлайн-оплата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0629809"/>
              </p:ext>
            </p:extLst>
          </p:nvPr>
        </p:nvGraphicFramePr>
        <p:xfrm>
          <a:off x="3563888" y="1052736"/>
          <a:ext cx="51229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85383083"/>
              </p:ext>
            </p:extLst>
          </p:nvPr>
        </p:nvGraphicFramePr>
        <p:xfrm>
          <a:off x="323529" y="1124744"/>
          <a:ext cx="29523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83674" y="1484784"/>
            <a:ext cx="9916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9900"/>
                </a:solidFill>
              </a:rPr>
              <a:t>о</a:t>
            </a:r>
            <a:r>
              <a:rPr lang="ru-RU" sz="1100" b="1" dirty="0" smtClean="0">
                <a:solidFill>
                  <a:srgbClr val="009900"/>
                </a:solidFill>
              </a:rPr>
              <a:t>т</a:t>
            </a:r>
            <a:r>
              <a:rPr lang="ru-RU" sz="13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smtClean="0">
                <a:solidFill>
                  <a:srgbClr val="009900"/>
                </a:solidFill>
              </a:rPr>
              <a:t>96</a:t>
            </a:r>
            <a:r>
              <a:rPr lang="ru-RU" sz="1300" b="1" dirty="0" smtClean="0">
                <a:solidFill>
                  <a:srgbClr val="009900"/>
                </a:solidFill>
              </a:rPr>
              <a:t> </a:t>
            </a:r>
            <a:r>
              <a:rPr lang="ru-RU" sz="1100" b="1" dirty="0" smtClean="0">
                <a:solidFill>
                  <a:srgbClr val="009900"/>
                </a:solidFill>
              </a:rPr>
              <a:t>коп.</a:t>
            </a:r>
          </a:p>
          <a:p>
            <a:pPr algn="ctr"/>
            <a:r>
              <a:rPr lang="ru-RU" sz="1100" b="1" dirty="0" smtClean="0">
                <a:solidFill>
                  <a:srgbClr val="009900"/>
                </a:solidFill>
              </a:rPr>
              <a:t>за 1 копию</a:t>
            </a:r>
            <a:endParaRPr lang="ru-RU" sz="1100" b="1" dirty="0">
              <a:solidFill>
                <a:srgbClr val="00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4373" y="2492896"/>
            <a:ext cx="9916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9900"/>
                </a:solidFill>
              </a:rPr>
              <a:t>о</a:t>
            </a:r>
            <a:r>
              <a:rPr lang="ru-RU" sz="1100" b="1" dirty="0" smtClean="0">
                <a:solidFill>
                  <a:srgbClr val="009900"/>
                </a:solidFill>
              </a:rPr>
              <a:t>т</a:t>
            </a:r>
            <a:r>
              <a:rPr lang="ru-RU" sz="13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 smtClean="0">
                <a:solidFill>
                  <a:srgbClr val="009900"/>
                </a:solidFill>
              </a:rPr>
              <a:t>24</a:t>
            </a:r>
            <a:r>
              <a:rPr lang="ru-RU" sz="1300" b="1" dirty="0" smtClean="0">
                <a:solidFill>
                  <a:srgbClr val="009900"/>
                </a:solidFill>
              </a:rPr>
              <a:t> </a:t>
            </a:r>
            <a:r>
              <a:rPr lang="ru-RU" sz="1100" b="1" dirty="0" smtClean="0">
                <a:solidFill>
                  <a:srgbClr val="009900"/>
                </a:solidFill>
              </a:rPr>
              <a:t>коп.</a:t>
            </a:r>
          </a:p>
          <a:p>
            <a:pPr algn="ctr"/>
            <a:r>
              <a:rPr lang="ru-RU" sz="1100" b="1" dirty="0" smtClean="0">
                <a:solidFill>
                  <a:srgbClr val="009900"/>
                </a:solidFill>
              </a:rPr>
              <a:t>за 1 БЗ</a:t>
            </a:r>
            <a:endParaRPr lang="ru-RU" sz="1100" b="1" dirty="0">
              <a:solidFill>
                <a:srgbClr val="00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6773" y="3501008"/>
            <a:ext cx="9916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9900"/>
                </a:solidFill>
              </a:rPr>
              <a:t>60</a:t>
            </a:r>
            <a:r>
              <a:rPr lang="ru-RU" sz="1300" b="1" dirty="0" smtClean="0">
                <a:solidFill>
                  <a:srgbClr val="009900"/>
                </a:solidFill>
              </a:rPr>
              <a:t> </a:t>
            </a:r>
            <a:r>
              <a:rPr lang="ru-RU" sz="1100" b="1" dirty="0" smtClean="0">
                <a:solidFill>
                  <a:srgbClr val="009900"/>
                </a:solidFill>
              </a:rPr>
              <a:t>коп.</a:t>
            </a:r>
          </a:p>
          <a:p>
            <a:pPr algn="ctr"/>
            <a:r>
              <a:rPr lang="ru-RU" sz="1100" b="1" dirty="0" smtClean="0">
                <a:solidFill>
                  <a:srgbClr val="009900"/>
                </a:solidFill>
              </a:rPr>
              <a:t>за 1 БЗ</a:t>
            </a:r>
            <a:endParaRPr lang="ru-RU" sz="1100" b="1" dirty="0">
              <a:solidFill>
                <a:srgbClr val="00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4159" y="4577353"/>
            <a:ext cx="9916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9900"/>
                </a:solidFill>
              </a:rPr>
              <a:t>1.08</a:t>
            </a:r>
            <a:r>
              <a:rPr lang="ru-RU" sz="1300" b="1" dirty="0" smtClean="0">
                <a:solidFill>
                  <a:srgbClr val="009900"/>
                </a:solidFill>
              </a:rPr>
              <a:t> </a:t>
            </a:r>
            <a:r>
              <a:rPr lang="ru-RU" sz="1100" b="1" dirty="0" smtClean="0">
                <a:solidFill>
                  <a:srgbClr val="009900"/>
                </a:solidFill>
              </a:rPr>
              <a:t>руб.</a:t>
            </a:r>
          </a:p>
          <a:p>
            <a:pPr algn="ctr"/>
            <a:r>
              <a:rPr lang="ru-RU" sz="1100" b="1" dirty="0" smtClean="0">
                <a:solidFill>
                  <a:srgbClr val="009900"/>
                </a:solidFill>
              </a:rPr>
              <a:t>за 1 </a:t>
            </a:r>
            <a:r>
              <a:rPr lang="ru-RU" sz="1100" b="1" dirty="0" smtClean="0">
                <a:solidFill>
                  <a:srgbClr val="009900"/>
                </a:solidFill>
              </a:rPr>
              <a:t>док-т</a:t>
            </a:r>
            <a:endParaRPr lang="ru-RU" sz="1100" b="1" dirty="0">
              <a:solidFill>
                <a:srgbClr val="00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7666" y="5437093"/>
            <a:ext cx="1304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9900"/>
                </a:solidFill>
              </a:rPr>
              <a:t>от </a:t>
            </a:r>
            <a:r>
              <a:rPr lang="ru-RU" sz="1200" b="1" dirty="0" smtClean="0">
                <a:solidFill>
                  <a:srgbClr val="009900"/>
                </a:solidFill>
              </a:rPr>
              <a:t>5</a:t>
            </a:r>
            <a:r>
              <a:rPr lang="ru-RU" sz="1100" b="1" dirty="0" smtClean="0">
                <a:solidFill>
                  <a:srgbClr val="009900"/>
                </a:solidFill>
              </a:rPr>
              <a:t>  руб. </a:t>
            </a:r>
          </a:p>
          <a:p>
            <a:pPr algn="ctr"/>
            <a:r>
              <a:rPr lang="ru-RU" sz="1000" b="1" dirty="0" smtClean="0">
                <a:solidFill>
                  <a:srgbClr val="009900"/>
                </a:solidFill>
              </a:rPr>
              <a:t>автор</a:t>
            </a:r>
            <a:r>
              <a:rPr lang="ru-RU" sz="1100" b="1" dirty="0" smtClean="0">
                <a:solidFill>
                  <a:srgbClr val="009900"/>
                </a:solidFill>
              </a:rPr>
              <a:t> /</a:t>
            </a:r>
          </a:p>
          <a:p>
            <a:pPr algn="ctr"/>
            <a:r>
              <a:rPr lang="ru-RU" sz="1100" b="1" dirty="0" smtClean="0">
                <a:solidFill>
                  <a:srgbClr val="009900"/>
                </a:solidFill>
              </a:rPr>
              <a:t>от </a:t>
            </a:r>
            <a:r>
              <a:rPr lang="ru-RU" sz="1200" b="1" dirty="0" smtClean="0">
                <a:solidFill>
                  <a:srgbClr val="009900"/>
                </a:solidFill>
              </a:rPr>
              <a:t>10</a:t>
            </a:r>
            <a:r>
              <a:rPr lang="ru-RU" sz="1100" b="1" dirty="0" smtClean="0">
                <a:solidFill>
                  <a:srgbClr val="009900"/>
                </a:solidFill>
              </a:rPr>
              <a:t> руб. </a:t>
            </a:r>
            <a:r>
              <a:rPr lang="ru-RU" sz="900" b="1" dirty="0" smtClean="0">
                <a:solidFill>
                  <a:srgbClr val="009900"/>
                </a:solidFill>
              </a:rPr>
              <a:t>организация</a:t>
            </a:r>
            <a:endParaRPr lang="ru-RU" sz="9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4937187"/>
              </p:ext>
            </p:extLst>
          </p:nvPr>
        </p:nvGraphicFramePr>
        <p:xfrm>
          <a:off x="5076056" y="1600200"/>
          <a:ext cx="361074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03830990"/>
              </p:ext>
            </p:extLst>
          </p:nvPr>
        </p:nvGraphicFramePr>
        <p:xfrm>
          <a:off x="251521" y="1052736"/>
          <a:ext cx="4464495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 descr="Контактная информация. Государственное учреждение образования &quot;Ясли-сад  агрогородка Коптевка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952"/>
            <a:ext cx="755577" cy="95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608"/>
            <a:ext cx="8229600" cy="1600200"/>
          </a:xfrm>
        </p:spPr>
        <p:txBody>
          <a:bodyPr/>
          <a:lstStyle/>
          <a:p>
            <a:r>
              <a:rPr lang="ru-RU" dirty="0" smtClean="0">
                <a:effectLst/>
              </a:rPr>
              <a:t>Обслуживание юридических лиц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988841"/>
            <a:ext cx="5976664" cy="35283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На основании заключенного </a:t>
            </a:r>
            <a:r>
              <a:rPr lang="ru-RU" b="1" dirty="0" smtClean="0">
                <a:solidFill>
                  <a:schemeClr val="tx2"/>
                </a:solidFill>
                <a:latin typeface="+mn-lt"/>
                <a:hlinkClick r:id="rId2"/>
              </a:rPr>
              <a:t>договора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на библиотечно-информационное обслуживание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1257300" lvl="3" indent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(17) 379-91-89</a:t>
            </a:r>
          </a:p>
          <a:p>
            <a:pPr marL="1257300" lvl="3" indent="0">
              <a:buNone/>
            </a:pPr>
            <a:endParaRPr lang="ru-RU" sz="2400" dirty="0">
              <a:latin typeface="+mn-lt"/>
            </a:endParaRPr>
          </a:p>
          <a:p>
            <a:pPr marL="1257300" lvl="3" indent="0">
              <a:buNone/>
            </a:pPr>
            <a:r>
              <a:rPr lang="en-US" sz="2400" dirty="0" smtClean="0">
                <a:latin typeface="+mn-lt"/>
              </a:rPr>
              <a:t> </a:t>
            </a:r>
            <a:r>
              <a:rPr lang="en-US" sz="2800" dirty="0">
                <a:latin typeface="+mn-lt"/>
                <a:hlinkClick r:id="rId3"/>
              </a:rPr>
              <a:t>biblservice@kolas.basnet.by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9627" r="22164" b="22849"/>
          <a:stretch/>
        </p:blipFill>
        <p:spPr bwMode="auto">
          <a:xfrm>
            <a:off x="470780" y="2082296"/>
            <a:ext cx="1683945" cy="166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37305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4"/>
          <a:stretch/>
        </p:blipFill>
        <p:spPr bwMode="auto">
          <a:xfrm>
            <a:off x="3336053" y="4509120"/>
            <a:ext cx="720080" cy="65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458" y="5752340"/>
            <a:ext cx="863550" cy="86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196" y="5620597"/>
            <a:ext cx="292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hlinkClick r:id="rId8"/>
              </a:rPr>
              <a:t>Прейскурант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на сайте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634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>
                <a:effectLst/>
              </a:rPr>
              <a:t>Дополнительные услуги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  <a:latin typeface="+mn-lt"/>
            </a:endParaRPr>
          </a:p>
          <a:p>
            <a:r>
              <a:rPr lang="ru-RU" dirty="0">
                <a:solidFill>
                  <a:schemeClr val="tx1"/>
                </a:solidFill>
                <a:latin typeface="+mn-lt"/>
              </a:rPr>
              <a:t>Проведение выставок и мероприятий</a:t>
            </a:r>
          </a:p>
          <a:p>
            <a:endParaRPr lang="ru-RU" dirty="0">
              <a:solidFill>
                <a:schemeClr val="tx1"/>
              </a:solidFill>
              <a:latin typeface="+mn-lt"/>
            </a:endParaRPr>
          </a:p>
          <a:p>
            <a:r>
              <a:rPr lang="ru-RU" dirty="0">
                <a:solidFill>
                  <a:schemeClr val="tx1"/>
                </a:solidFill>
                <a:latin typeface="+mn-lt"/>
              </a:rPr>
              <a:t>Графический дизайн (дизайн, разработка макетов пригласительных)</a:t>
            </a:r>
          </a:p>
          <a:p>
            <a:endParaRPr lang="ru-RU" dirty="0">
              <a:solidFill>
                <a:schemeClr val="tx1"/>
              </a:solidFill>
              <a:latin typeface="+mn-lt"/>
            </a:endParaRPr>
          </a:p>
          <a:p>
            <a:r>
              <a:rPr lang="ru-RU" dirty="0">
                <a:solidFill>
                  <a:schemeClr val="tx1"/>
                </a:solidFill>
                <a:latin typeface="+mn-lt"/>
              </a:rPr>
              <a:t>Переплётные работы (переплёт диссертаций, отчетов, бухгалтерских документов)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81128"/>
            <a:ext cx="72008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30639"/>
            <a:ext cx="863550" cy="86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6978" y="5733256"/>
            <a:ext cx="2820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hlinkClick r:id="rId5"/>
              </a:rPr>
              <a:t>Прейскурант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на сайте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523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 txBox="1">
            <a:spLocks/>
          </p:cNvSpPr>
          <p:nvPr/>
        </p:nvSpPr>
        <p:spPr bwMode="auto">
          <a:xfrm>
            <a:off x="251520" y="1052513"/>
            <a:ext cx="878453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65" charset="2"/>
              <a:buChar char=""/>
            </a:pPr>
            <a:endParaRPr lang="ru-RU" sz="27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65" charset="2"/>
              <a:buChar char=""/>
            </a:pPr>
            <a:endParaRPr lang="ru-RU" sz="2700" dirty="0">
              <a:latin typeface="Arial" charset="0"/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16791781"/>
              </p:ext>
            </p:extLst>
          </p:nvPr>
        </p:nvGraphicFramePr>
        <p:xfrm>
          <a:off x="1560004" y="10171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93096"/>
            <a:ext cx="220430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364089" y="4319472"/>
            <a:ext cx="3168352" cy="1989847"/>
            <a:chOff x="2813566" y="4363216"/>
            <a:chExt cx="3701535" cy="2448859"/>
          </a:xfrm>
        </p:grpSpPr>
        <p:pic>
          <p:nvPicPr>
            <p:cNvPr id="8" name="Picture 5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39" t="6887"/>
            <a:stretch/>
          </p:blipFill>
          <p:spPr bwMode="auto">
            <a:xfrm>
              <a:off x="3994352" y="4962182"/>
              <a:ext cx="1634138" cy="93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Картинки по запросу scopus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28"/>
            <a:stretch/>
          </p:blipFill>
          <p:spPr bwMode="auto">
            <a:xfrm rot="16200000">
              <a:off x="2663893" y="5651046"/>
              <a:ext cx="1310817" cy="563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http://csl.bas-net.by/Web/Pages/ImgIntCntr/04-scifinder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566" y="4400207"/>
              <a:ext cx="2095500" cy="56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5" descr="http://csl.bas-net.by/Web/Pages/ImgIntCntr/09-rgb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575" y="6041605"/>
              <a:ext cx="2018686" cy="726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7" descr="http://csl.bas-net.by/Web/Pages/ImgIntCntr/17-elibrary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264957" y="5561931"/>
              <a:ext cx="1930046" cy="57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9" descr="http://csl.bas-net.by/Web/Pages/ImgIntCntr/06-wiley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226" y="4363216"/>
              <a:ext cx="1285875" cy="41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59" cy="935881"/>
          </a:xfrm>
        </p:spPr>
        <p:txBody>
          <a:bodyPr/>
          <a:lstStyle/>
          <a:p>
            <a:r>
              <a:rPr lang="ru-RU" sz="4200" dirty="0"/>
              <a:t>Информационные </a:t>
            </a:r>
            <a:r>
              <a:rPr lang="ru-RU" sz="4200" dirty="0" smtClean="0"/>
              <a:t>возможности</a:t>
            </a: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275328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3258" y="1268760"/>
            <a:ext cx="8784976" cy="3168352"/>
          </a:xfrm>
        </p:spPr>
        <p:txBody>
          <a:bodyPr/>
          <a:lstStyle/>
          <a:p>
            <a:r>
              <a:rPr lang="ru-RU" sz="4400" dirty="0" smtClean="0"/>
              <a:t>Достоверная и актуальная информация – ключ к образованию и научным достижениям</a:t>
            </a:r>
            <a:endParaRPr lang="ru-RU" sz="4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530144" y="5949280"/>
            <a:ext cx="3401090" cy="79208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+mn-lt"/>
                <a:hlinkClick r:id="rId3"/>
              </a:rPr>
              <a:t>tvp@kolas.basnet.by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+mn-lt"/>
              </a:rPr>
              <a:t>(17)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37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9-91-89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508104" y="4869161"/>
            <a:ext cx="3312368" cy="924495"/>
            <a:chOff x="5508104" y="4509120"/>
            <a:chExt cx="3312368" cy="1381217"/>
          </a:xfrm>
        </p:grpSpPr>
        <p:sp>
          <p:nvSpPr>
            <p:cNvPr id="7" name="TextBox 6"/>
            <p:cNvSpPr txBox="1"/>
            <p:nvPr/>
          </p:nvSpPr>
          <p:spPr>
            <a:xfrm>
              <a:off x="5508104" y="4509120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/>
                <a:t>Татьяна Пинчук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08104" y="5305563"/>
              <a:ext cx="3312368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отдел информационных </a:t>
              </a:r>
              <a:r>
                <a:rPr lang="ru-RU" sz="1600" dirty="0" smtClean="0"/>
                <a:t>ресурсов</a:t>
              </a:r>
              <a:endParaRPr lang="ru-RU" sz="1600" dirty="0"/>
            </a:p>
          </p:txBody>
        </p:sp>
      </p:grpSp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116632"/>
            <a:ext cx="8424936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Центральная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научная библиотека имени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Якуба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Коласа</a:t>
            </a:r>
          </a:p>
          <a:p>
            <a:r>
              <a:rPr lang="ru-RU" sz="2000" dirty="0">
                <a:solidFill>
                  <a:schemeClr val="tx1"/>
                </a:solidFill>
                <a:latin typeface="+mn-lt"/>
              </a:rPr>
              <a:t>Национальной академии наук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Беларуси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7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 txBox="1">
            <a:spLocks/>
          </p:cNvSpPr>
          <p:nvPr/>
        </p:nvSpPr>
        <p:spPr bwMode="auto">
          <a:xfrm>
            <a:off x="251520" y="1052513"/>
            <a:ext cx="878453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 pitchFamily="-65" charset="2"/>
              <a:buChar char=""/>
            </a:pPr>
            <a:r>
              <a:rPr lang="ru-RU" sz="2700" dirty="0" smtClean="0">
                <a:latin typeface="Palatino Linotype" pitchFamily="18" charset="0"/>
                <a:cs typeface="Arial" charset="0"/>
              </a:rPr>
              <a:t>Самый </a:t>
            </a:r>
            <a:r>
              <a:rPr lang="ru-RU" sz="2700" dirty="0">
                <a:latin typeface="Palatino Linotype" pitchFamily="18" charset="0"/>
                <a:cs typeface="Arial" charset="0"/>
              </a:rPr>
              <a:t>крупный фонд изданий </a:t>
            </a:r>
            <a:r>
              <a:rPr lang="ru-RU" sz="2700" dirty="0" smtClean="0">
                <a:latin typeface="Palatino Linotype" pitchFamily="18" charset="0"/>
                <a:cs typeface="Arial" charset="0"/>
              </a:rPr>
              <a:t>естественно-научного </a:t>
            </a:r>
            <a:r>
              <a:rPr lang="ru-RU" sz="2700" dirty="0">
                <a:latin typeface="Palatino Linotype" pitchFamily="18" charset="0"/>
                <a:cs typeface="Arial" charset="0"/>
              </a:rPr>
              <a:t>профиля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 pitchFamily="-65" charset="2"/>
              <a:buChar char=""/>
            </a:pPr>
            <a:r>
              <a:rPr lang="ru-RU" sz="2700" dirty="0">
                <a:latin typeface="Palatino Linotype" pitchFamily="18" charset="0"/>
                <a:cs typeface="Arial" charset="0"/>
              </a:rPr>
              <a:t>Самое большое в Беларуси и наиболее полное собрание научной литературы на иностранных языках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 pitchFamily="-65" charset="2"/>
              <a:buChar char=""/>
            </a:pPr>
            <a:r>
              <a:rPr lang="ru-RU" sz="2700" dirty="0" smtClean="0">
                <a:latin typeface="Palatino Linotype" pitchFamily="18" charset="0"/>
                <a:cs typeface="Arial" charset="0"/>
              </a:rPr>
              <a:t>Уникальный </a:t>
            </a:r>
            <a:r>
              <a:rPr lang="ru-RU" sz="2700" dirty="0">
                <a:latin typeface="Palatino Linotype" pitchFamily="18" charset="0"/>
                <a:cs typeface="Arial" charset="0"/>
              </a:rPr>
              <a:t>фонд справочно-информационных изданий на традиционных и электронных </a:t>
            </a:r>
            <a:r>
              <a:rPr lang="ru-RU" sz="2700" dirty="0" smtClean="0">
                <a:latin typeface="Palatino Linotype" pitchFamily="18" charset="0"/>
                <a:cs typeface="Arial" charset="0"/>
              </a:rPr>
              <a:t>носителях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 pitchFamily="-65" charset="2"/>
              <a:buChar char=""/>
            </a:pPr>
            <a:r>
              <a:rPr lang="ru-RU" sz="2700" dirty="0">
                <a:latin typeface="Palatino Linotype" pitchFamily="18" charset="0"/>
                <a:cs typeface="Arial" charset="0"/>
              </a:rPr>
              <a:t>Широко представлены научные и научно-популярные издания по всем отраслям </a:t>
            </a:r>
            <a:r>
              <a:rPr lang="ru-RU" sz="2700" dirty="0" smtClean="0">
                <a:latin typeface="Palatino Linotype" pitchFamily="18" charset="0"/>
                <a:cs typeface="Arial" charset="0"/>
              </a:rPr>
              <a:t>науки</a:t>
            </a:r>
            <a:endParaRPr lang="ru-RU" sz="2700" dirty="0">
              <a:latin typeface="Palatino Linotype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 pitchFamily="-65" charset="2"/>
              <a:buChar char=""/>
            </a:pPr>
            <a:r>
              <a:rPr lang="ru-RU" sz="2700" dirty="0">
                <a:latin typeface="Palatino Linotype" pitchFamily="18" charset="0"/>
                <a:cs typeface="Arial" charset="0"/>
              </a:rPr>
              <a:t>Электронные ресурсы собственной генерации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65" charset="2"/>
              <a:buChar char=""/>
            </a:pPr>
            <a:endParaRPr lang="ru-RU" sz="27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-65" charset="2"/>
              <a:buChar char=""/>
            </a:pPr>
            <a:endParaRPr lang="ru-RU" sz="2700" dirty="0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1061"/>
            <a:ext cx="8229600" cy="827659"/>
          </a:xfrm>
        </p:spPr>
        <p:txBody>
          <a:bodyPr/>
          <a:lstStyle/>
          <a:p>
            <a:r>
              <a:rPr lang="ru-RU" dirty="0" smtClean="0"/>
              <a:t>Фонд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92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2096"/>
            <a:ext cx="8640960" cy="7200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dirty="0">
                <a:cs typeface="Times New Roman" pitchFamily="18" charset="0"/>
              </a:rPr>
              <a:t>Электронная подписка</a:t>
            </a:r>
            <a:endParaRPr lang="ru-RU" sz="4000" dirty="0"/>
          </a:p>
        </p:txBody>
      </p:sp>
      <p:pic>
        <p:nvPicPr>
          <p:cNvPr id="6" name="Picture 5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9" t="6887"/>
          <a:stretch/>
        </p:blipFill>
        <p:spPr bwMode="auto">
          <a:xfrm>
            <a:off x="6804248" y="3170237"/>
            <a:ext cx="2200289" cy="125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Картинки по запросу scop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33"/>
          <a:stretch/>
        </p:blipFill>
        <p:spPr bwMode="auto">
          <a:xfrm>
            <a:off x="3497167" y="4056879"/>
            <a:ext cx="1605910" cy="70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csl.bas-net.by/Web/Pages/ImgIntCntr/04-scifin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2880320" cy="77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http://csl.bas-net.by/Web/Pages/ImgIntCntr/08-ap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82" y="4056879"/>
            <a:ext cx="1465602" cy="115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http://csl.bas-net.by/Web/Pages/ImgIntCntr/17-elibrar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96" y="5532848"/>
            <a:ext cx="2890758" cy="85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csl.bas-net.by/Web/Pages/ImgIntCntr/14-acs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15" y="4740760"/>
            <a:ext cx="237626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iley Online Librar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578" y="5785590"/>
            <a:ext cx="3319601" cy="39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ienceDirec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13" y="3596651"/>
            <a:ext cx="2602493" cy="34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Электронная Библиотека диссертаций РГБ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612" y="5084077"/>
            <a:ext cx="1905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Elsevier - Wikipedia"/>
          <p:cNvSpPr>
            <a:spLocks noChangeAspect="1" noChangeArrowheads="1"/>
          </p:cNvSpPr>
          <p:nvPr/>
        </p:nvSpPr>
        <p:spPr bwMode="auto">
          <a:xfrm>
            <a:off x="155575" y="-822325"/>
            <a:ext cx="15621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95536" y="983152"/>
            <a:ext cx="8435643" cy="24003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defTabSz="912813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базы данных периодических изданий;</a:t>
            </a:r>
          </a:p>
          <a:p>
            <a:pPr defTabSz="912813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база данных диссертаций;</a:t>
            </a:r>
          </a:p>
          <a:p>
            <a:pPr defTabSz="912813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реферативные базы и базы данных цитирования;</a:t>
            </a:r>
          </a:p>
          <a:p>
            <a:pPr defTabSz="912813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аналитический инструмент для оценки научных исследований;</a:t>
            </a:r>
          </a:p>
          <a:p>
            <a:pPr defTabSz="912813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правовые базы данных</a:t>
            </a:r>
          </a:p>
          <a:p>
            <a:pPr defTabSz="912813"/>
            <a:endParaRPr lang="ru-RU" dirty="0" smtClean="0"/>
          </a:p>
        </p:txBody>
      </p:sp>
      <p:pic>
        <p:nvPicPr>
          <p:cNvPr id="4098" name="Picture 2" descr="InCite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12" y="3282325"/>
            <a:ext cx="20955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ЭТАЛОН-ONL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79" y="5912715"/>
            <a:ext cx="1790988" cy="94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Библиотечные инструменты </a:t>
            </a:r>
            <a:r>
              <a:rPr lang="ru-RU" dirty="0"/>
              <a:t>поиска информации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570996"/>
              </p:ext>
            </p:extLst>
          </p:nvPr>
        </p:nvGraphicFramePr>
        <p:xfrm>
          <a:off x="251520" y="1628800"/>
          <a:ext cx="871296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87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60648"/>
            <a:ext cx="3456384" cy="3672408"/>
          </a:xfrm>
        </p:spPr>
        <p:txBody>
          <a:bodyPr/>
          <a:lstStyle/>
          <a:p>
            <a:pPr algn="l"/>
            <a:r>
              <a:rPr lang="ru-RU" sz="3600" b="1" dirty="0"/>
              <a:t>Сайт</a:t>
            </a:r>
            <a:r>
              <a:rPr lang="ru-RU" sz="3600" dirty="0"/>
              <a:t> </a:t>
            </a:r>
            <a:r>
              <a:rPr lang="ru-RU" sz="3600" dirty="0" smtClean="0">
                <a:effectLst/>
              </a:rPr>
              <a:t>Центральной научной библиотеки </a:t>
            </a:r>
            <a:r>
              <a:rPr lang="ru-RU" sz="3600" dirty="0">
                <a:effectLst/>
              </a:rPr>
              <a:t>НАН Беларуси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24128" y="4725144"/>
            <a:ext cx="3419872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600" dirty="0">
                <a:hlinkClick r:id="rId2"/>
              </a:rPr>
              <a:t>http://csl.bas-net.by/</a:t>
            </a:r>
            <a:endParaRPr lang="ru-RU" sz="2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4699000" cy="6858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6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0"/>
          <a:stretch/>
        </p:blipFill>
        <p:spPr bwMode="auto">
          <a:xfrm>
            <a:off x="1853952" y="1669467"/>
            <a:ext cx="7143934" cy="300759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597058"/>
            <a:ext cx="5338012" cy="7200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/>
              <a:t>http://</a:t>
            </a:r>
            <a:r>
              <a:rPr lang="en-US" sz="3600" b="1" dirty="0" smtClean="0"/>
              <a:t>libcat.bas-net.by</a:t>
            </a:r>
            <a:endParaRPr lang="ru-RU" sz="4000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27651" y="2996952"/>
            <a:ext cx="30673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9pPr>
          </a:lstStyle>
          <a:p>
            <a:pPr eaLnBrk="1" hangingPunct="1"/>
            <a:r>
              <a:rPr lang="ru-RU" dirty="0">
                <a:latin typeface="+mn-lt"/>
              </a:rPr>
              <a:t>необходим </a:t>
            </a:r>
          </a:p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+mn-lt"/>
              </a:rPr>
              <a:t>читательский билет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547664" y="2060848"/>
            <a:ext cx="1368152" cy="1112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 descr="Картинки по запросу !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20" t="19821" r="38733" b="28067"/>
          <a:stretch/>
        </p:blipFill>
        <p:spPr bwMode="auto">
          <a:xfrm>
            <a:off x="323528" y="5157192"/>
            <a:ext cx="432048" cy="97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825302" y="5157192"/>
            <a:ext cx="831869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-65" charset="0"/>
                <a:cs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ru-RU" sz="1800" b="1" dirty="0">
                <a:latin typeface="+mn-lt"/>
              </a:rPr>
              <a:t>Поиск</a:t>
            </a:r>
            <a:r>
              <a:rPr lang="ru-RU" sz="1800" dirty="0">
                <a:latin typeface="+mn-lt"/>
              </a:rPr>
              <a:t> – без регистрации</a:t>
            </a:r>
          </a:p>
          <a:p>
            <a:pPr marL="0" indent="0" eaLnBrk="1" hangingPunct="1">
              <a:buNone/>
            </a:pPr>
            <a:r>
              <a:rPr lang="ru-RU" sz="1800" b="1" dirty="0">
                <a:latin typeface="+mn-lt"/>
              </a:rPr>
              <a:t>Онлайн-заказ литературы </a:t>
            </a:r>
            <a:r>
              <a:rPr lang="ru-RU" sz="1800" dirty="0">
                <a:latin typeface="+mn-lt"/>
              </a:rPr>
              <a:t>в читальные залы и на абонемент – </a:t>
            </a:r>
            <a:r>
              <a:rPr lang="ru-RU" sz="1800" b="1" dirty="0">
                <a:solidFill>
                  <a:srgbClr val="FF0000"/>
                </a:solidFill>
                <a:latin typeface="+mn-lt"/>
              </a:rPr>
              <a:t>нужна регистрация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7904" cy="118653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4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23528"/>
          </a:xfrm>
        </p:spPr>
        <p:txBody>
          <a:bodyPr/>
          <a:lstStyle/>
          <a:p>
            <a:r>
              <a:rPr lang="ru-RU" dirty="0" smtClean="0"/>
              <a:t>Новые поступления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95434"/>
            <a:ext cx="786225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2276872"/>
            <a:ext cx="144016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134744"/>
            <a:ext cx="2260174" cy="72325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6134744"/>
            <a:ext cx="2304255" cy="72325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9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4702</TotalTime>
  <Words>855</Words>
  <Application>Microsoft Office PowerPoint</Application>
  <PresentationFormat>Экран (4:3)</PresentationFormat>
  <Paragraphs>222</Paragraphs>
  <Slides>30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Исполнительная</vt:lpstr>
      <vt:lpstr>Информационные ресурсы, сервисы и </vt:lpstr>
      <vt:lpstr>План</vt:lpstr>
      <vt:lpstr>Информационные возможности</vt:lpstr>
      <vt:lpstr>Фонд</vt:lpstr>
      <vt:lpstr>Электронная подписка</vt:lpstr>
      <vt:lpstr>Библиотечные инструменты поиска информации</vt:lpstr>
      <vt:lpstr>Сайт Центральной научной библиотеки НАН Беларуси</vt:lpstr>
      <vt:lpstr>http://libcat.bas-net.by</vt:lpstr>
      <vt:lpstr>Новые поступления</vt:lpstr>
      <vt:lpstr>Удаленный доступ</vt:lpstr>
      <vt:lpstr>Удаленный доступ - Помощь</vt:lpstr>
      <vt:lpstr>Навигатор ресурсов открытого доступа</vt:lpstr>
      <vt:lpstr>Электронный архив</vt:lpstr>
      <vt:lpstr>Как получить полный текст документа из фонда библиотеки?</vt:lpstr>
      <vt:lpstr>Помощь специалистов-библиотекарей</vt:lpstr>
      <vt:lpstr>Обслуживание в режиме реального времени</vt:lpstr>
      <vt:lpstr>Социальные сети</vt:lpstr>
      <vt:lpstr>ВСС</vt:lpstr>
      <vt:lpstr>Много информации и не хватает времени?</vt:lpstr>
      <vt:lpstr>Библиотечно-библиографические услуги</vt:lpstr>
      <vt:lpstr>Обслуживание документами и копиями</vt:lpstr>
      <vt:lpstr>Научно-информационные услуги</vt:lpstr>
      <vt:lpstr>Оказание библиотечно-библиографических и информационных услуг</vt:lpstr>
      <vt:lpstr>Онлайн-услуги</vt:lpstr>
      <vt:lpstr>Выполнение онлайн-услуг</vt:lpstr>
      <vt:lpstr>Онлайн-оплата</vt:lpstr>
      <vt:lpstr>Контакты</vt:lpstr>
      <vt:lpstr>Обслуживание юридических лиц</vt:lpstr>
      <vt:lpstr>Дополнительные услуги</vt:lpstr>
      <vt:lpstr>Достоверная и актуальная информация – ключ к образованию и научным достижениям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Научные ресурсы, веб-технологии и услуги ЦНБ НАН Беларуси</dc:title>
  <dc:creator>Tatsiana</dc:creator>
  <cp:lastModifiedBy>Tatsiana</cp:lastModifiedBy>
  <cp:revision>262</cp:revision>
  <dcterms:created xsi:type="dcterms:W3CDTF">2019-04-11T12:02:43Z</dcterms:created>
  <dcterms:modified xsi:type="dcterms:W3CDTF">2022-06-13T11:59:22Z</dcterms:modified>
</cp:coreProperties>
</file>